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4639" r:id="rId2"/>
    <p:sldId id="4640" r:id="rId3"/>
    <p:sldId id="4645" r:id="rId4"/>
    <p:sldId id="4655" r:id="rId5"/>
    <p:sldId id="4656" r:id="rId6"/>
    <p:sldId id="4657" r:id="rId7"/>
    <p:sldId id="4660" r:id="rId8"/>
    <p:sldId id="4644" r:id="rId9"/>
    <p:sldId id="4641" r:id="rId10"/>
    <p:sldId id="4646" r:id="rId11"/>
    <p:sldId id="4642" r:id="rId12"/>
    <p:sldId id="4650" r:id="rId13"/>
    <p:sldId id="4648" r:id="rId14"/>
    <p:sldId id="4658" r:id="rId15"/>
    <p:sldId id="4661" r:id="rId16"/>
    <p:sldId id="321" r:id="rId17"/>
    <p:sldId id="320" r:id="rId18"/>
    <p:sldId id="322" r:id="rId19"/>
    <p:sldId id="323" r:id="rId20"/>
    <p:sldId id="324" r:id="rId21"/>
    <p:sldId id="326" r:id="rId22"/>
    <p:sldId id="327" r:id="rId23"/>
    <p:sldId id="328" r:id="rId24"/>
    <p:sldId id="465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5E8A99-47DF-4179-A88A-036D5B327935}" v="1" dt="2024-05-09T08:50:49.569"/>
    <p1510:client id="{4970426B-6352-47E6-B4ED-AB49C8EF8BA1}" v="2" dt="2024-05-09T15:52:15.7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64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gbedeh, Chisom" userId="3d4841a2-2d3a-4a2f-82e6-1ccb911dc90b" providerId="ADAL" clId="{F91534B4-069F-4CE0-B2BF-64D872EF71BF}"/>
    <pc:docChg chg="undo custSel addSld delSld modSld">
      <pc:chgData name="Ogbedeh, Chisom" userId="3d4841a2-2d3a-4a2f-82e6-1ccb911dc90b" providerId="ADAL" clId="{F91534B4-069F-4CE0-B2BF-64D872EF71BF}" dt="2023-09-26T09:59:17.893" v="275" actId="1076"/>
      <pc:docMkLst>
        <pc:docMk/>
      </pc:docMkLst>
      <pc:sldChg chg="modSp mod">
        <pc:chgData name="Ogbedeh, Chisom" userId="3d4841a2-2d3a-4a2f-82e6-1ccb911dc90b" providerId="ADAL" clId="{F91534B4-069F-4CE0-B2BF-64D872EF71BF}" dt="2023-09-26T09:59:17.893" v="275" actId="1076"/>
        <pc:sldMkLst>
          <pc:docMk/>
          <pc:sldMk cId="32919537" sldId="320"/>
        </pc:sldMkLst>
        <pc:picChg chg="mod">
          <ac:chgData name="Ogbedeh, Chisom" userId="3d4841a2-2d3a-4a2f-82e6-1ccb911dc90b" providerId="ADAL" clId="{F91534B4-069F-4CE0-B2BF-64D872EF71BF}" dt="2023-09-26T09:59:17.893" v="275" actId="1076"/>
          <ac:picMkLst>
            <pc:docMk/>
            <pc:sldMk cId="32919537" sldId="320"/>
            <ac:picMk id="5" creationId="{B2CCECCE-3656-0D87-E5AC-A0F6AC4F3615}"/>
          </ac:picMkLst>
        </pc:picChg>
      </pc:sldChg>
      <pc:sldChg chg="delSp modSp mod">
        <pc:chgData name="Ogbedeh, Chisom" userId="3d4841a2-2d3a-4a2f-82e6-1ccb911dc90b" providerId="ADAL" clId="{F91534B4-069F-4CE0-B2BF-64D872EF71BF}" dt="2023-09-26T09:58:50.750" v="274" actId="478"/>
        <pc:sldMkLst>
          <pc:docMk/>
          <pc:sldMk cId="1185543257" sldId="322"/>
        </pc:sldMkLst>
        <pc:spChg chg="del mod">
          <ac:chgData name="Ogbedeh, Chisom" userId="3d4841a2-2d3a-4a2f-82e6-1ccb911dc90b" providerId="ADAL" clId="{F91534B4-069F-4CE0-B2BF-64D872EF71BF}" dt="2023-09-26T09:58:50.750" v="274" actId="478"/>
          <ac:spMkLst>
            <pc:docMk/>
            <pc:sldMk cId="1185543257" sldId="322"/>
            <ac:spMk id="4" creationId="{AA694C1E-490F-66CD-FAF2-39D04F255482}"/>
          </ac:spMkLst>
        </pc:spChg>
        <pc:graphicFrameChg chg="del mod">
          <ac:chgData name="Ogbedeh, Chisom" userId="3d4841a2-2d3a-4a2f-82e6-1ccb911dc90b" providerId="ADAL" clId="{F91534B4-069F-4CE0-B2BF-64D872EF71BF}" dt="2023-09-26T09:58:50.750" v="274" actId="478"/>
          <ac:graphicFrameMkLst>
            <pc:docMk/>
            <pc:sldMk cId="1185543257" sldId="322"/>
            <ac:graphicFrameMk id="3" creationId="{79CA4C22-8297-ED7B-5203-BE7E2A2F506C}"/>
          </ac:graphicFrameMkLst>
        </pc:graphicFrameChg>
      </pc:sldChg>
      <pc:sldChg chg="modSp mod">
        <pc:chgData name="Ogbedeh, Chisom" userId="3d4841a2-2d3a-4a2f-82e6-1ccb911dc90b" providerId="ADAL" clId="{F91534B4-069F-4CE0-B2BF-64D872EF71BF}" dt="2023-09-26T09:57:13.837" v="272" actId="20577"/>
        <pc:sldMkLst>
          <pc:docMk/>
          <pc:sldMk cId="2265317691" sldId="327"/>
        </pc:sldMkLst>
        <pc:spChg chg="mod">
          <ac:chgData name="Ogbedeh, Chisom" userId="3d4841a2-2d3a-4a2f-82e6-1ccb911dc90b" providerId="ADAL" clId="{F91534B4-069F-4CE0-B2BF-64D872EF71BF}" dt="2023-09-26T09:57:13.837" v="272" actId="20577"/>
          <ac:spMkLst>
            <pc:docMk/>
            <pc:sldMk cId="2265317691" sldId="327"/>
            <ac:spMk id="3" creationId="{620C6E80-3299-7B1D-CE20-2B62FDA00EDA}"/>
          </ac:spMkLst>
        </pc:spChg>
      </pc:sldChg>
      <pc:sldChg chg="addSp modSp mod">
        <pc:chgData name="Ogbedeh, Chisom" userId="3d4841a2-2d3a-4a2f-82e6-1ccb911dc90b" providerId="ADAL" clId="{F91534B4-069F-4CE0-B2BF-64D872EF71BF}" dt="2023-09-26T07:43:48.239" v="237" actId="20577"/>
        <pc:sldMkLst>
          <pc:docMk/>
          <pc:sldMk cId="1848238570" sldId="4660"/>
        </pc:sldMkLst>
        <pc:spChg chg="add mod">
          <ac:chgData name="Ogbedeh, Chisom" userId="3d4841a2-2d3a-4a2f-82e6-1ccb911dc90b" providerId="ADAL" clId="{F91534B4-069F-4CE0-B2BF-64D872EF71BF}" dt="2023-09-26T07:43:48.239" v="237" actId="20577"/>
          <ac:spMkLst>
            <pc:docMk/>
            <pc:sldMk cId="1848238570" sldId="4660"/>
            <ac:spMk id="11" creationId="{30046EA2-CB96-BF9D-8AA3-A5234D5EC9A3}"/>
          </ac:spMkLst>
        </pc:spChg>
        <pc:picChg chg="add mod">
          <ac:chgData name="Ogbedeh, Chisom" userId="3d4841a2-2d3a-4a2f-82e6-1ccb911dc90b" providerId="ADAL" clId="{F91534B4-069F-4CE0-B2BF-64D872EF71BF}" dt="2023-09-26T07:42:20.251" v="25" actId="1076"/>
          <ac:picMkLst>
            <pc:docMk/>
            <pc:sldMk cId="1848238570" sldId="4660"/>
            <ac:picMk id="9" creationId="{C2536932-D2AF-D11F-6D0F-584B70FA055A}"/>
          </ac:picMkLst>
        </pc:picChg>
      </pc:sldChg>
      <pc:sldChg chg="addSp delSp modSp add mod delAnim">
        <pc:chgData name="Ogbedeh, Chisom" userId="3d4841a2-2d3a-4a2f-82e6-1ccb911dc90b" providerId="ADAL" clId="{F91534B4-069F-4CE0-B2BF-64D872EF71BF}" dt="2023-09-26T07:36:58.037" v="19" actId="1076"/>
        <pc:sldMkLst>
          <pc:docMk/>
          <pc:sldMk cId="2054664416" sldId="4661"/>
        </pc:sldMkLst>
        <pc:spChg chg="add del mod">
          <ac:chgData name="Ogbedeh, Chisom" userId="3d4841a2-2d3a-4a2f-82e6-1ccb911dc90b" providerId="ADAL" clId="{F91534B4-069F-4CE0-B2BF-64D872EF71BF}" dt="2023-09-26T07:36:37.448" v="13" actId="478"/>
          <ac:spMkLst>
            <pc:docMk/>
            <pc:sldMk cId="2054664416" sldId="4661"/>
            <ac:spMk id="5" creationId="{29DAF310-5B15-6083-33E7-8B15E5DA4860}"/>
          </ac:spMkLst>
        </pc:spChg>
        <pc:spChg chg="add del mod">
          <ac:chgData name="Ogbedeh, Chisom" userId="3d4841a2-2d3a-4a2f-82e6-1ccb911dc90b" providerId="ADAL" clId="{F91534B4-069F-4CE0-B2BF-64D872EF71BF}" dt="2023-09-26T07:36:37.448" v="13" actId="478"/>
          <ac:spMkLst>
            <pc:docMk/>
            <pc:sldMk cId="2054664416" sldId="4661"/>
            <ac:spMk id="9" creationId="{5612A5AB-276C-FB91-4554-5DAD0A84A3A2}"/>
          </ac:spMkLst>
        </pc:spChg>
        <pc:spChg chg="add del mod">
          <ac:chgData name="Ogbedeh, Chisom" userId="3d4841a2-2d3a-4a2f-82e6-1ccb911dc90b" providerId="ADAL" clId="{F91534B4-069F-4CE0-B2BF-64D872EF71BF}" dt="2023-09-26T07:36:40.357" v="14" actId="478"/>
          <ac:spMkLst>
            <pc:docMk/>
            <pc:sldMk cId="2054664416" sldId="4661"/>
            <ac:spMk id="14" creationId="{6DEAF6B1-5CE3-6CCC-C5F5-AA5FC245AB51}"/>
          </ac:spMkLst>
        </pc:spChg>
        <pc:spChg chg="del">
          <ac:chgData name="Ogbedeh, Chisom" userId="3d4841a2-2d3a-4a2f-82e6-1ccb911dc90b" providerId="ADAL" clId="{F91534B4-069F-4CE0-B2BF-64D872EF71BF}" dt="2023-09-26T07:35:56.701" v="1" actId="478"/>
          <ac:spMkLst>
            <pc:docMk/>
            <pc:sldMk cId="2054664416" sldId="4661"/>
            <ac:spMk id="24" creationId="{FA2C563B-1982-4D12-6F65-44772FAF1396}"/>
          </ac:spMkLst>
        </pc:spChg>
        <pc:spChg chg="del">
          <ac:chgData name="Ogbedeh, Chisom" userId="3d4841a2-2d3a-4a2f-82e6-1ccb911dc90b" providerId="ADAL" clId="{F91534B4-069F-4CE0-B2BF-64D872EF71BF}" dt="2023-09-26T07:35:56.701" v="1" actId="478"/>
          <ac:spMkLst>
            <pc:docMk/>
            <pc:sldMk cId="2054664416" sldId="4661"/>
            <ac:spMk id="26" creationId="{73A942D4-0DC2-A256-744B-2DF4755158F6}"/>
          </ac:spMkLst>
        </pc:spChg>
        <pc:spChg chg="del">
          <ac:chgData name="Ogbedeh, Chisom" userId="3d4841a2-2d3a-4a2f-82e6-1ccb911dc90b" providerId="ADAL" clId="{F91534B4-069F-4CE0-B2BF-64D872EF71BF}" dt="2023-09-26T07:35:56.701" v="1" actId="478"/>
          <ac:spMkLst>
            <pc:docMk/>
            <pc:sldMk cId="2054664416" sldId="4661"/>
            <ac:spMk id="30" creationId="{58A7C1DA-1FFD-E82B-2A7A-D0B360F25715}"/>
          </ac:spMkLst>
        </pc:spChg>
        <pc:spChg chg="del">
          <ac:chgData name="Ogbedeh, Chisom" userId="3d4841a2-2d3a-4a2f-82e6-1ccb911dc90b" providerId="ADAL" clId="{F91534B4-069F-4CE0-B2BF-64D872EF71BF}" dt="2023-09-26T07:35:56.701" v="1" actId="478"/>
          <ac:spMkLst>
            <pc:docMk/>
            <pc:sldMk cId="2054664416" sldId="4661"/>
            <ac:spMk id="31" creationId="{1D933A46-398E-9C6D-684E-B18021F5101A}"/>
          </ac:spMkLst>
        </pc:spChg>
        <pc:spChg chg="del">
          <ac:chgData name="Ogbedeh, Chisom" userId="3d4841a2-2d3a-4a2f-82e6-1ccb911dc90b" providerId="ADAL" clId="{F91534B4-069F-4CE0-B2BF-64D872EF71BF}" dt="2023-09-26T07:35:56.701" v="1" actId="478"/>
          <ac:spMkLst>
            <pc:docMk/>
            <pc:sldMk cId="2054664416" sldId="4661"/>
            <ac:spMk id="33" creationId="{9949C259-B69C-5B18-B262-CAB152A67248}"/>
          </ac:spMkLst>
        </pc:spChg>
        <pc:grpChg chg="add mod">
          <ac:chgData name="Ogbedeh, Chisom" userId="3d4841a2-2d3a-4a2f-82e6-1ccb911dc90b" providerId="ADAL" clId="{F91534B4-069F-4CE0-B2BF-64D872EF71BF}" dt="2023-09-26T07:36:17.006" v="10" actId="1076"/>
          <ac:grpSpMkLst>
            <pc:docMk/>
            <pc:sldMk cId="2054664416" sldId="4661"/>
            <ac:grpSpMk id="2" creationId="{8A29092A-C870-6836-D004-34A6FE0EA070}"/>
          </ac:grpSpMkLst>
        </pc:grpChg>
        <pc:grpChg chg="del">
          <ac:chgData name="Ogbedeh, Chisom" userId="3d4841a2-2d3a-4a2f-82e6-1ccb911dc90b" providerId="ADAL" clId="{F91534B4-069F-4CE0-B2BF-64D872EF71BF}" dt="2023-09-26T07:35:56.701" v="1" actId="478"/>
          <ac:grpSpMkLst>
            <pc:docMk/>
            <pc:sldMk cId="2054664416" sldId="4661"/>
            <ac:grpSpMk id="27" creationId="{C4965334-3CBC-E471-A2D1-05FC78C898F4}"/>
          </ac:grpSpMkLst>
        </pc:grpChg>
        <pc:picChg chg="add del mod">
          <ac:chgData name="Ogbedeh, Chisom" userId="3d4841a2-2d3a-4a2f-82e6-1ccb911dc90b" providerId="ADAL" clId="{F91534B4-069F-4CE0-B2BF-64D872EF71BF}" dt="2023-09-26T07:36:37.448" v="13" actId="478"/>
          <ac:picMkLst>
            <pc:docMk/>
            <pc:sldMk cId="2054664416" sldId="4661"/>
            <ac:picMk id="11" creationId="{87485DEA-EE73-E4C4-F247-DC8CB353CCA7}"/>
          </ac:picMkLst>
        </pc:picChg>
        <pc:picChg chg="add del mod">
          <ac:chgData name="Ogbedeh, Chisom" userId="3d4841a2-2d3a-4a2f-82e6-1ccb911dc90b" providerId="ADAL" clId="{F91534B4-069F-4CE0-B2BF-64D872EF71BF}" dt="2023-09-26T07:36:37.448" v="13" actId="478"/>
          <ac:picMkLst>
            <pc:docMk/>
            <pc:sldMk cId="2054664416" sldId="4661"/>
            <ac:picMk id="12" creationId="{DB49C815-52B4-4C24-20A3-D9962CE5CBDE}"/>
          </ac:picMkLst>
        </pc:picChg>
        <pc:picChg chg="add mod">
          <ac:chgData name="Ogbedeh, Chisom" userId="3d4841a2-2d3a-4a2f-82e6-1ccb911dc90b" providerId="ADAL" clId="{F91534B4-069F-4CE0-B2BF-64D872EF71BF}" dt="2023-09-26T07:36:58.037" v="19" actId="1076"/>
          <ac:picMkLst>
            <pc:docMk/>
            <pc:sldMk cId="2054664416" sldId="4661"/>
            <ac:picMk id="15" creationId="{3DC942A2-99A1-924A-3B05-23AFAF622F57}"/>
          </ac:picMkLst>
        </pc:picChg>
        <pc:picChg chg="mod">
          <ac:chgData name="Ogbedeh, Chisom" userId="3d4841a2-2d3a-4a2f-82e6-1ccb911dc90b" providerId="ADAL" clId="{F91534B4-069F-4CE0-B2BF-64D872EF71BF}" dt="2023-09-26T07:36:18.008" v="11" actId="1076"/>
          <ac:picMkLst>
            <pc:docMk/>
            <pc:sldMk cId="2054664416" sldId="4661"/>
            <ac:picMk id="23" creationId="{3D67B4EE-0FB3-FC6A-DBF6-5FC4FB8E352E}"/>
          </ac:picMkLst>
        </pc:picChg>
        <pc:picChg chg="mod">
          <ac:chgData name="Ogbedeh, Chisom" userId="3d4841a2-2d3a-4a2f-82e6-1ccb911dc90b" providerId="ADAL" clId="{F91534B4-069F-4CE0-B2BF-64D872EF71BF}" dt="2023-09-26T07:36:15.586" v="9" actId="164"/>
          <ac:picMkLst>
            <pc:docMk/>
            <pc:sldMk cId="2054664416" sldId="4661"/>
            <ac:picMk id="36" creationId="{EE35AFBB-BC9B-9383-C44F-8BCFFEF42CCC}"/>
          </ac:picMkLst>
        </pc:picChg>
        <pc:picChg chg="mod">
          <ac:chgData name="Ogbedeh, Chisom" userId="3d4841a2-2d3a-4a2f-82e6-1ccb911dc90b" providerId="ADAL" clId="{F91534B4-069F-4CE0-B2BF-64D872EF71BF}" dt="2023-09-26T07:36:15.586" v="9" actId="164"/>
          <ac:picMkLst>
            <pc:docMk/>
            <pc:sldMk cId="2054664416" sldId="4661"/>
            <ac:picMk id="38" creationId="{E15AA023-E8AD-F1EA-8EF8-7EA17079186D}"/>
          </ac:picMkLst>
        </pc:picChg>
        <pc:cxnChg chg="del mod">
          <ac:chgData name="Ogbedeh, Chisom" userId="3d4841a2-2d3a-4a2f-82e6-1ccb911dc90b" providerId="ADAL" clId="{F91534B4-069F-4CE0-B2BF-64D872EF71BF}" dt="2023-09-26T07:35:56.701" v="1" actId="478"/>
          <ac:cxnSpMkLst>
            <pc:docMk/>
            <pc:sldMk cId="2054664416" sldId="4661"/>
            <ac:cxnSpMk id="25" creationId="{7C843879-5C5D-2F7F-FD35-12D3AF2C0322}"/>
          </ac:cxnSpMkLst>
        </pc:cxnChg>
        <pc:cxnChg chg="mod">
          <ac:chgData name="Ogbedeh, Chisom" userId="3d4841a2-2d3a-4a2f-82e6-1ccb911dc90b" providerId="ADAL" clId="{F91534B4-069F-4CE0-B2BF-64D872EF71BF}" dt="2023-09-26T07:35:56.701" v="1" actId="478"/>
          <ac:cxnSpMkLst>
            <pc:docMk/>
            <pc:sldMk cId="2054664416" sldId="4661"/>
            <ac:cxnSpMk id="29" creationId="{33399D05-7DAA-5A94-30E7-8EFD36C2A40C}"/>
          </ac:cxnSpMkLst>
        </pc:cxnChg>
        <pc:cxnChg chg="del mod">
          <ac:chgData name="Ogbedeh, Chisom" userId="3d4841a2-2d3a-4a2f-82e6-1ccb911dc90b" providerId="ADAL" clId="{F91534B4-069F-4CE0-B2BF-64D872EF71BF}" dt="2023-09-26T07:35:56.701" v="1" actId="478"/>
          <ac:cxnSpMkLst>
            <pc:docMk/>
            <pc:sldMk cId="2054664416" sldId="4661"/>
            <ac:cxnSpMk id="32" creationId="{3DA6A0B1-BC12-AE00-CC44-D48E5E12D476}"/>
          </ac:cxnSpMkLst>
        </pc:cxnChg>
      </pc:sldChg>
      <pc:sldChg chg="delSp del">
        <pc:chgData name="Ogbedeh, Chisom" userId="3d4841a2-2d3a-4a2f-82e6-1ccb911dc90b" providerId="ADAL" clId="{F91534B4-069F-4CE0-B2BF-64D872EF71BF}" dt="2023-09-26T09:50:31.045" v="239" actId="47"/>
        <pc:sldMkLst>
          <pc:docMk/>
          <pc:sldMk cId="1043532700" sldId="4662"/>
        </pc:sldMkLst>
        <pc:picChg chg="del">
          <ac:chgData name="Ogbedeh, Chisom" userId="3d4841a2-2d3a-4a2f-82e6-1ccb911dc90b" providerId="ADAL" clId="{F91534B4-069F-4CE0-B2BF-64D872EF71BF}" dt="2023-09-26T09:50:27.532" v="238" actId="478"/>
          <ac:picMkLst>
            <pc:docMk/>
            <pc:sldMk cId="1043532700" sldId="4662"/>
            <ac:picMk id="1026" creationId="{05FD0E3C-8652-2013-848C-61A5DD4D0A3F}"/>
          </ac:picMkLst>
        </pc:picChg>
      </pc:sldChg>
    </pc:docChg>
  </pc:docChgLst>
  <pc:docChgLst>
    <pc:chgData name="Ogbedeh, Chisom" userId="3d4841a2-2d3a-4a2f-82e6-1ccb911dc90b" providerId="ADAL" clId="{405E8A99-47DF-4179-A88A-036D5B327935}"/>
    <pc:docChg chg="modSld">
      <pc:chgData name="Ogbedeh, Chisom" userId="3d4841a2-2d3a-4a2f-82e6-1ccb911dc90b" providerId="ADAL" clId="{405E8A99-47DF-4179-A88A-036D5B327935}" dt="2024-05-09T08:50:49.569" v="0" actId="164"/>
      <pc:docMkLst>
        <pc:docMk/>
      </pc:docMkLst>
      <pc:sldChg chg="addSp modSp">
        <pc:chgData name="Ogbedeh, Chisom" userId="3d4841a2-2d3a-4a2f-82e6-1ccb911dc90b" providerId="ADAL" clId="{405E8A99-47DF-4179-A88A-036D5B327935}" dt="2024-05-09T08:50:49.569" v="0" actId="164"/>
        <pc:sldMkLst>
          <pc:docMk/>
          <pc:sldMk cId="25369074" sldId="4658"/>
        </pc:sldMkLst>
        <pc:grpChg chg="add mod">
          <ac:chgData name="Ogbedeh, Chisom" userId="3d4841a2-2d3a-4a2f-82e6-1ccb911dc90b" providerId="ADAL" clId="{405E8A99-47DF-4179-A88A-036D5B327935}" dt="2024-05-09T08:50:49.569" v="0" actId="164"/>
          <ac:grpSpMkLst>
            <pc:docMk/>
            <pc:sldMk cId="25369074" sldId="4658"/>
            <ac:grpSpMk id="2" creationId="{13CF2D99-2076-17F3-E339-4A28728A5188}"/>
          </ac:grpSpMkLst>
        </pc:grpChg>
        <pc:picChg chg="mod">
          <ac:chgData name="Ogbedeh, Chisom" userId="3d4841a2-2d3a-4a2f-82e6-1ccb911dc90b" providerId="ADAL" clId="{405E8A99-47DF-4179-A88A-036D5B327935}" dt="2024-05-09T08:50:49.569" v="0" actId="164"/>
          <ac:picMkLst>
            <pc:docMk/>
            <pc:sldMk cId="25369074" sldId="4658"/>
            <ac:picMk id="36" creationId="{EE35AFBB-BC9B-9383-C44F-8BCFFEF42CCC}"/>
          </ac:picMkLst>
        </pc:picChg>
        <pc:picChg chg="mod">
          <ac:chgData name="Ogbedeh, Chisom" userId="3d4841a2-2d3a-4a2f-82e6-1ccb911dc90b" providerId="ADAL" clId="{405E8A99-47DF-4179-A88A-036D5B327935}" dt="2024-05-09T08:50:49.569" v="0" actId="164"/>
          <ac:picMkLst>
            <pc:docMk/>
            <pc:sldMk cId="25369074" sldId="4658"/>
            <ac:picMk id="38" creationId="{E15AA023-E8AD-F1EA-8EF8-7EA17079186D}"/>
          </ac:picMkLst>
        </pc:picChg>
      </pc:sldChg>
    </pc:docChg>
  </pc:docChgLst>
  <pc:docChgLst>
    <pc:chgData name="Ogbedeh, Chisom" userId="3d4841a2-2d3a-4a2f-82e6-1ccb911dc90b" providerId="ADAL" clId="{4970426B-6352-47E6-B4ED-AB49C8EF8BA1}"/>
    <pc:docChg chg="custSel modSld">
      <pc:chgData name="Ogbedeh, Chisom" userId="3d4841a2-2d3a-4a2f-82e6-1ccb911dc90b" providerId="ADAL" clId="{4970426B-6352-47E6-B4ED-AB49C8EF8BA1}" dt="2024-05-09T15:58:53.918" v="318" actId="20577"/>
      <pc:docMkLst>
        <pc:docMk/>
      </pc:docMkLst>
      <pc:sldChg chg="addSp delSp modSp mod">
        <pc:chgData name="Ogbedeh, Chisom" userId="3d4841a2-2d3a-4a2f-82e6-1ccb911dc90b" providerId="ADAL" clId="{4970426B-6352-47E6-B4ED-AB49C8EF8BA1}" dt="2024-05-09T15:45:17.402" v="226" actId="20577"/>
        <pc:sldMkLst>
          <pc:docMk/>
          <pc:sldMk cId="1314604537" sldId="323"/>
        </pc:sldMkLst>
        <pc:spChg chg="mod">
          <ac:chgData name="Ogbedeh, Chisom" userId="3d4841a2-2d3a-4a2f-82e6-1ccb911dc90b" providerId="ADAL" clId="{4970426B-6352-47E6-B4ED-AB49C8EF8BA1}" dt="2024-05-09T15:45:17.402" v="226" actId="20577"/>
          <ac:spMkLst>
            <pc:docMk/>
            <pc:sldMk cId="1314604537" sldId="323"/>
            <ac:spMk id="4" creationId="{DB116FB8-539F-76B0-375A-4F6270B66787}"/>
          </ac:spMkLst>
        </pc:spChg>
        <pc:spChg chg="mod">
          <ac:chgData name="Ogbedeh, Chisom" userId="3d4841a2-2d3a-4a2f-82e6-1ccb911dc90b" providerId="ADAL" clId="{4970426B-6352-47E6-B4ED-AB49C8EF8BA1}" dt="2024-05-09T15:40:59.297" v="80" actId="20577"/>
          <ac:spMkLst>
            <pc:docMk/>
            <pc:sldMk cId="1314604537" sldId="323"/>
            <ac:spMk id="9" creationId="{69E83980-C97E-90A1-92A6-ED0E07D9252D}"/>
          </ac:spMkLst>
        </pc:spChg>
        <pc:picChg chg="del">
          <ac:chgData name="Ogbedeh, Chisom" userId="3d4841a2-2d3a-4a2f-82e6-1ccb911dc90b" providerId="ADAL" clId="{4970426B-6352-47E6-B4ED-AB49C8EF8BA1}" dt="2024-05-09T15:42:32.158" v="81" actId="478"/>
          <ac:picMkLst>
            <pc:docMk/>
            <pc:sldMk cId="1314604537" sldId="323"/>
            <ac:picMk id="13" creationId="{2BACD21E-4C68-3540-8211-E7A79CD7B445}"/>
          </ac:picMkLst>
        </pc:picChg>
        <pc:picChg chg="del">
          <ac:chgData name="Ogbedeh, Chisom" userId="3d4841a2-2d3a-4a2f-82e6-1ccb911dc90b" providerId="ADAL" clId="{4970426B-6352-47E6-B4ED-AB49C8EF8BA1}" dt="2024-05-09T15:43:37.958" v="88" actId="478"/>
          <ac:picMkLst>
            <pc:docMk/>
            <pc:sldMk cId="1314604537" sldId="323"/>
            <ac:picMk id="14" creationId="{DA15B1D1-45F3-69DE-A2C4-1044CF5FBC95}"/>
          </ac:picMkLst>
        </pc:picChg>
        <pc:picChg chg="add mod">
          <ac:chgData name="Ogbedeh, Chisom" userId="3d4841a2-2d3a-4a2f-82e6-1ccb911dc90b" providerId="ADAL" clId="{4970426B-6352-47E6-B4ED-AB49C8EF8BA1}" dt="2024-05-09T15:43:47.901" v="90" actId="1076"/>
          <ac:picMkLst>
            <pc:docMk/>
            <pc:sldMk cId="1314604537" sldId="323"/>
            <ac:picMk id="15" creationId="{838919B4-9D3B-E0A7-B046-03FDBD7B93D3}"/>
          </ac:picMkLst>
        </pc:picChg>
        <pc:picChg chg="mod">
          <ac:chgData name="Ogbedeh, Chisom" userId="3d4841a2-2d3a-4a2f-82e6-1ccb911dc90b" providerId="ADAL" clId="{4970426B-6352-47E6-B4ED-AB49C8EF8BA1}" dt="2024-05-09T15:43:43.863" v="89" actId="1076"/>
          <ac:picMkLst>
            <pc:docMk/>
            <pc:sldMk cId="1314604537" sldId="323"/>
            <ac:picMk id="1026" creationId="{15EA4C64-731A-846B-4555-FABD26D70E56}"/>
          </ac:picMkLst>
        </pc:picChg>
        <pc:picChg chg="mod">
          <ac:chgData name="Ogbedeh, Chisom" userId="3d4841a2-2d3a-4a2f-82e6-1ccb911dc90b" providerId="ADAL" clId="{4970426B-6352-47E6-B4ED-AB49C8EF8BA1}" dt="2024-05-09T15:43:43.863" v="89" actId="1076"/>
          <ac:picMkLst>
            <pc:docMk/>
            <pc:sldMk cId="1314604537" sldId="323"/>
            <ac:picMk id="1027" creationId="{811964C5-4061-D23C-92AC-D1ADD32E4040}"/>
          </ac:picMkLst>
        </pc:picChg>
        <pc:picChg chg="mod">
          <ac:chgData name="Ogbedeh, Chisom" userId="3d4841a2-2d3a-4a2f-82e6-1ccb911dc90b" providerId="ADAL" clId="{4970426B-6352-47E6-B4ED-AB49C8EF8BA1}" dt="2024-05-09T15:43:43.863" v="89" actId="1076"/>
          <ac:picMkLst>
            <pc:docMk/>
            <pc:sldMk cId="1314604537" sldId="323"/>
            <ac:picMk id="1028" creationId="{C3DCAE0C-B888-4BAC-4DD0-F272E3D9CB02}"/>
          </ac:picMkLst>
        </pc:picChg>
      </pc:sldChg>
      <pc:sldChg chg="addSp delSp modSp mod">
        <pc:chgData name="Ogbedeh, Chisom" userId="3d4841a2-2d3a-4a2f-82e6-1ccb911dc90b" providerId="ADAL" clId="{4970426B-6352-47E6-B4ED-AB49C8EF8BA1}" dt="2024-05-09T15:58:53.918" v="318" actId="20577"/>
        <pc:sldMkLst>
          <pc:docMk/>
          <pc:sldMk cId="2265317691" sldId="327"/>
        </pc:sldMkLst>
        <pc:spChg chg="mod">
          <ac:chgData name="Ogbedeh, Chisom" userId="3d4841a2-2d3a-4a2f-82e6-1ccb911dc90b" providerId="ADAL" clId="{4970426B-6352-47E6-B4ED-AB49C8EF8BA1}" dt="2024-05-09T15:55:54.564" v="308" actId="20577"/>
          <ac:spMkLst>
            <pc:docMk/>
            <pc:sldMk cId="2265317691" sldId="327"/>
            <ac:spMk id="4" creationId="{DB116FB8-539F-76B0-375A-4F6270B66787}"/>
          </ac:spMkLst>
        </pc:spChg>
        <pc:spChg chg="mod">
          <ac:chgData name="Ogbedeh, Chisom" userId="3d4841a2-2d3a-4a2f-82e6-1ccb911dc90b" providerId="ADAL" clId="{4970426B-6352-47E6-B4ED-AB49C8EF8BA1}" dt="2024-05-09T15:55:44.240" v="303" actId="20577"/>
          <ac:spMkLst>
            <pc:docMk/>
            <pc:sldMk cId="2265317691" sldId="327"/>
            <ac:spMk id="5" creationId="{0DC234CC-CEBA-D84B-4D99-0A58F2FD3822}"/>
          </ac:spMkLst>
        </pc:spChg>
        <pc:spChg chg="mod">
          <ac:chgData name="Ogbedeh, Chisom" userId="3d4841a2-2d3a-4a2f-82e6-1ccb911dc90b" providerId="ADAL" clId="{4970426B-6352-47E6-B4ED-AB49C8EF8BA1}" dt="2024-05-09T15:58:53.918" v="318" actId="20577"/>
          <ac:spMkLst>
            <pc:docMk/>
            <pc:sldMk cId="2265317691" sldId="327"/>
            <ac:spMk id="9" creationId="{69E83980-C97E-90A1-92A6-ED0E07D9252D}"/>
          </ac:spMkLst>
        </pc:spChg>
        <pc:picChg chg="add mod">
          <ac:chgData name="Ogbedeh, Chisom" userId="3d4841a2-2d3a-4a2f-82e6-1ccb911dc90b" providerId="ADAL" clId="{4970426B-6352-47E6-B4ED-AB49C8EF8BA1}" dt="2024-05-09T15:53:33.082" v="233" actId="1076"/>
          <ac:picMkLst>
            <pc:docMk/>
            <pc:sldMk cId="2265317691" sldId="327"/>
            <ac:picMk id="13" creationId="{1B2EE523-AD80-E049-1D57-A9BF033E4CF9}"/>
          </ac:picMkLst>
        </pc:picChg>
        <pc:picChg chg="add mod">
          <ac:chgData name="Ogbedeh, Chisom" userId="3d4841a2-2d3a-4a2f-82e6-1ccb911dc90b" providerId="ADAL" clId="{4970426B-6352-47E6-B4ED-AB49C8EF8BA1}" dt="2024-05-09T15:57:21.321" v="314" actId="1076"/>
          <ac:picMkLst>
            <pc:docMk/>
            <pc:sldMk cId="2265317691" sldId="327"/>
            <ac:picMk id="15" creationId="{D220DA60-8E05-1429-44D2-132654D031D4}"/>
          </ac:picMkLst>
        </pc:picChg>
        <pc:picChg chg="del">
          <ac:chgData name="Ogbedeh, Chisom" userId="3d4841a2-2d3a-4a2f-82e6-1ccb911dc90b" providerId="ADAL" clId="{4970426B-6352-47E6-B4ED-AB49C8EF8BA1}" dt="2024-05-09T15:52:15.721" v="227" actId="478"/>
          <ac:picMkLst>
            <pc:docMk/>
            <pc:sldMk cId="2265317691" sldId="327"/>
            <ac:picMk id="2050" creationId="{9D254CB1-8691-9830-910E-66B76DA57684}"/>
          </ac:picMkLst>
        </pc:picChg>
      </pc:sldChg>
    </pc:docChg>
  </pc:docChgLst>
  <pc:docChgLst>
    <pc:chgData name="Ogbedeh, Chisom" userId="3d4841a2-2d3a-4a2f-82e6-1ccb911dc90b" providerId="ADAL" clId="{72253630-44DD-49F5-A5D2-4A9E36A10232}"/>
    <pc:docChg chg="custSel addSld modSld">
      <pc:chgData name="Ogbedeh, Chisom" userId="3d4841a2-2d3a-4a2f-82e6-1ccb911dc90b" providerId="ADAL" clId="{72253630-44DD-49F5-A5D2-4A9E36A10232}" dt="2023-09-26T08:04:37.832" v="5" actId="14100"/>
      <pc:docMkLst>
        <pc:docMk/>
      </pc:docMkLst>
      <pc:sldChg chg="add">
        <pc:chgData name="Ogbedeh, Chisom" userId="3d4841a2-2d3a-4a2f-82e6-1ccb911dc90b" providerId="ADAL" clId="{72253630-44DD-49F5-A5D2-4A9E36A10232}" dt="2023-09-26T08:02:12.748" v="0"/>
        <pc:sldMkLst>
          <pc:docMk/>
          <pc:sldMk cId="32919537" sldId="320"/>
        </pc:sldMkLst>
      </pc:sldChg>
      <pc:sldChg chg="add">
        <pc:chgData name="Ogbedeh, Chisom" userId="3d4841a2-2d3a-4a2f-82e6-1ccb911dc90b" providerId="ADAL" clId="{72253630-44DD-49F5-A5D2-4A9E36A10232}" dt="2023-09-26T08:02:12.748" v="0"/>
        <pc:sldMkLst>
          <pc:docMk/>
          <pc:sldMk cId="3006104308" sldId="321"/>
        </pc:sldMkLst>
      </pc:sldChg>
      <pc:sldChg chg="add">
        <pc:chgData name="Ogbedeh, Chisom" userId="3d4841a2-2d3a-4a2f-82e6-1ccb911dc90b" providerId="ADAL" clId="{72253630-44DD-49F5-A5D2-4A9E36A10232}" dt="2023-09-26T08:02:12.748" v="0"/>
        <pc:sldMkLst>
          <pc:docMk/>
          <pc:sldMk cId="1185543257" sldId="322"/>
        </pc:sldMkLst>
      </pc:sldChg>
      <pc:sldChg chg="add">
        <pc:chgData name="Ogbedeh, Chisom" userId="3d4841a2-2d3a-4a2f-82e6-1ccb911dc90b" providerId="ADAL" clId="{72253630-44DD-49F5-A5D2-4A9E36A10232}" dt="2023-09-26T08:02:12.748" v="0"/>
        <pc:sldMkLst>
          <pc:docMk/>
          <pc:sldMk cId="1314604537" sldId="323"/>
        </pc:sldMkLst>
      </pc:sldChg>
      <pc:sldChg chg="add">
        <pc:chgData name="Ogbedeh, Chisom" userId="3d4841a2-2d3a-4a2f-82e6-1ccb911dc90b" providerId="ADAL" clId="{72253630-44DD-49F5-A5D2-4A9E36A10232}" dt="2023-09-26T08:02:12.748" v="0"/>
        <pc:sldMkLst>
          <pc:docMk/>
          <pc:sldMk cId="228164382" sldId="324"/>
        </pc:sldMkLst>
      </pc:sldChg>
      <pc:sldChg chg="add">
        <pc:chgData name="Ogbedeh, Chisom" userId="3d4841a2-2d3a-4a2f-82e6-1ccb911dc90b" providerId="ADAL" clId="{72253630-44DD-49F5-A5D2-4A9E36A10232}" dt="2023-09-26T08:02:12.748" v="0"/>
        <pc:sldMkLst>
          <pc:docMk/>
          <pc:sldMk cId="3285629024" sldId="326"/>
        </pc:sldMkLst>
      </pc:sldChg>
      <pc:sldChg chg="add">
        <pc:chgData name="Ogbedeh, Chisom" userId="3d4841a2-2d3a-4a2f-82e6-1ccb911dc90b" providerId="ADAL" clId="{72253630-44DD-49F5-A5D2-4A9E36A10232}" dt="2023-09-26T08:02:12.748" v="0"/>
        <pc:sldMkLst>
          <pc:docMk/>
          <pc:sldMk cId="2265317691" sldId="327"/>
        </pc:sldMkLst>
      </pc:sldChg>
      <pc:sldChg chg="add">
        <pc:chgData name="Ogbedeh, Chisom" userId="3d4841a2-2d3a-4a2f-82e6-1ccb911dc90b" providerId="ADAL" clId="{72253630-44DD-49F5-A5D2-4A9E36A10232}" dt="2023-09-26T08:02:12.748" v="0"/>
        <pc:sldMkLst>
          <pc:docMk/>
          <pc:sldMk cId="2137552715" sldId="328"/>
        </pc:sldMkLst>
      </pc:sldChg>
      <pc:sldChg chg="addSp delSp modSp new mod">
        <pc:chgData name="Ogbedeh, Chisom" userId="3d4841a2-2d3a-4a2f-82e6-1ccb911dc90b" providerId="ADAL" clId="{72253630-44DD-49F5-A5D2-4A9E36A10232}" dt="2023-09-26T08:04:37.832" v="5" actId="14100"/>
        <pc:sldMkLst>
          <pc:docMk/>
          <pc:sldMk cId="1043532700" sldId="4662"/>
        </pc:sldMkLst>
        <pc:spChg chg="del">
          <ac:chgData name="Ogbedeh, Chisom" userId="3d4841a2-2d3a-4a2f-82e6-1ccb911dc90b" providerId="ADAL" clId="{72253630-44DD-49F5-A5D2-4A9E36A10232}" dt="2023-09-26T08:02:25.197" v="2" actId="478"/>
          <ac:spMkLst>
            <pc:docMk/>
            <pc:sldMk cId="1043532700" sldId="4662"/>
            <ac:spMk id="2" creationId="{34C7D98A-1FA7-8850-B9DB-4266E6BFA94D}"/>
          </ac:spMkLst>
        </pc:spChg>
        <pc:picChg chg="add mod">
          <ac:chgData name="Ogbedeh, Chisom" userId="3d4841a2-2d3a-4a2f-82e6-1ccb911dc90b" providerId="ADAL" clId="{72253630-44DD-49F5-A5D2-4A9E36A10232}" dt="2023-09-26T08:04:37.832" v="5" actId="14100"/>
          <ac:picMkLst>
            <pc:docMk/>
            <pc:sldMk cId="1043532700" sldId="4662"/>
            <ac:picMk id="1026" creationId="{05FD0E3C-8652-2013-848C-61A5DD4D0A3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5CA091-6800-490D-BDD5-F4552ED341F9}" type="datetimeFigureOut">
              <a:rPr lang="en-GB" smtClean="0"/>
              <a:t>09/05/2024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DC976B-63EA-4D5D-83E2-559A30D4DE6F}" type="slidenum">
              <a:rPr lang="en-GB" smtClean="0"/>
              <a:t>‹#›</a:t>
            </a:fld>
            <a:endParaRPr lang="en-GB"/>
          </a:p>
        </p:txBody>
      </p:sp>
    </p:spTree>
    <p:extLst>
      <p:ext uri="{BB962C8B-B14F-4D97-AF65-F5344CB8AC3E}">
        <p14:creationId xmlns:p14="http://schemas.microsoft.com/office/powerpoint/2010/main" val="1110758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DE19F41-6F0C-4AC4-A440-18A6960664AC}" type="slidenum">
              <a:rPr lang="en-GB" smtClean="0"/>
              <a:t>1</a:t>
            </a:fld>
            <a:endParaRPr lang="en-GB"/>
          </a:p>
        </p:txBody>
      </p:sp>
    </p:spTree>
    <p:extLst>
      <p:ext uri="{BB962C8B-B14F-4D97-AF65-F5344CB8AC3E}">
        <p14:creationId xmlns:p14="http://schemas.microsoft.com/office/powerpoint/2010/main" val="1680387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DE19F41-6F0C-4AC4-A440-18A6960664AC}" type="slidenum">
              <a:rPr lang="en-GB" smtClean="0"/>
              <a:t>10</a:t>
            </a:fld>
            <a:endParaRPr lang="en-GB"/>
          </a:p>
        </p:txBody>
      </p:sp>
    </p:spTree>
    <p:extLst>
      <p:ext uri="{BB962C8B-B14F-4D97-AF65-F5344CB8AC3E}">
        <p14:creationId xmlns:p14="http://schemas.microsoft.com/office/powerpoint/2010/main" val="2428617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DE19F41-6F0C-4AC4-A440-18A6960664AC}" type="slidenum">
              <a:rPr lang="en-GB" smtClean="0"/>
              <a:t>11</a:t>
            </a:fld>
            <a:endParaRPr lang="en-GB"/>
          </a:p>
        </p:txBody>
      </p:sp>
    </p:spTree>
    <p:extLst>
      <p:ext uri="{BB962C8B-B14F-4D97-AF65-F5344CB8AC3E}">
        <p14:creationId xmlns:p14="http://schemas.microsoft.com/office/powerpoint/2010/main" val="3590401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DE19F41-6F0C-4AC4-A440-18A6960664AC}" type="slidenum">
              <a:rPr lang="en-GB" smtClean="0"/>
              <a:t>12</a:t>
            </a:fld>
            <a:endParaRPr lang="en-GB"/>
          </a:p>
        </p:txBody>
      </p:sp>
    </p:spTree>
    <p:extLst>
      <p:ext uri="{BB962C8B-B14F-4D97-AF65-F5344CB8AC3E}">
        <p14:creationId xmlns:p14="http://schemas.microsoft.com/office/powerpoint/2010/main" val="1458457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DE19F41-6F0C-4AC4-A440-18A6960664AC}" type="slidenum">
              <a:rPr lang="en-GB" smtClean="0"/>
              <a:t>13</a:t>
            </a:fld>
            <a:endParaRPr lang="en-GB"/>
          </a:p>
        </p:txBody>
      </p:sp>
    </p:spTree>
    <p:extLst>
      <p:ext uri="{BB962C8B-B14F-4D97-AF65-F5344CB8AC3E}">
        <p14:creationId xmlns:p14="http://schemas.microsoft.com/office/powerpoint/2010/main" val="4205727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DE19F41-6F0C-4AC4-A440-18A6960664AC}" type="slidenum">
              <a:rPr lang="en-GB" smtClean="0"/>
              <a:t>14</a:t>
            </a:fld>
            <a:endParaRPr lang="en-GB"/>
          </a:p>
        </p:txBody>
      </p:sp>
    </p:spTree>
    <p:extLst>
      <p:ext uri="{BB962C8B-B14F-4D97-AF65-F5344CB8AC3E}">
        <p14:creationId xmlns:p14="http://schemas.microsoft.com/office/powerpoint/2010/main" val="1700538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DE19F41-6F0C-4AC4-A440-18A6960664AC}" type="slidenum">
              <a:rPr lang="en-GB" smtClean="0"/>
              <a:t>15</a:t>
            </a:fld>
            <a:endParaRPr lang="en-GB"/>
          </a:p>
        </p:txBody>
      </p:sp>
    </p:spTree>
    <p:extLst>
      <p:ext uri="{BB962C8B-B14F-4D97-AF65-F5344CB8AC3E}">
        <p14:creationId xmlns:p14="http://schemas.microsoft.com/office/powerpoint/2010/main" val="732001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a:xfrm>
            <a:off x="299035" y="4995326"/>
            <a:ext cx="6419937" cy="492443"/>
          </a:xfrm>
        </p:spPr>
        <p:txBody>
          <a:bodyPr/>
          <a:lstStyle/>
          <a:p>
            <a:endParaRPr lang="pt-BR"/>
          </a:p>
        </p:txBody>
      </p:sp>
      <p:sp>
        <p:nvSpPr>
          <p:cNvPr id="4" name="Espaço Reservado para Número de Slide 3"/>
          <p:cNvSpPr>
            <a:spLocks noGrp="1"/>
          </p:cNvSpPr>
          <p:nvPr>
            <p:ph type="sldNum" sz="quarter" idx="5"/>
          </p:nvPr>
        </p:nvSpPr>
        <p:spPr>
          <a:xfrm>
            <a:off x="6561878" y="8943879"/>
            <a:ext cx="157094" cy="169277"/>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3A632B-FBDE-46D4-BF6F-6D14421E6342}"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24987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a:xfrm>
            <a:off x="299035" y="4995326"/>
            <a:ext cx="6419937" cy="492443"/>
          </a:xfrm>
        </p:spPr>
        <p:txBody>
          <a:bodyPr/>
          <a:lstStyle/>
          <a:p>
            <a:endParaRPr lang="pt-BR"/>
          </a:p>
        </p:txBody>
      </p:sp>
      <p:sp>
        <p:nvSpPr>
          <p:cNvPr id="4" name="Espaço Reservado para Número de Slide 3"/>
          <p:cNvSpPr>
            <a:spLocks noGrp="1"/>
          </p:cNvSpPr>
          <p:nvPr>
            <p:ph type="sldNum" sz="quarter" idx="5"/>
          </p:nvPr>
        </p:nvSpPr>
        <p:spPr>
          <a:xfrm>
            <a:off x="6561878" y="8943879"/>
            <a:ext cx="157094" cy="169277"/>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3A632B-FBDE-46D4-BF6F-6D14421E6342}"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190572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a:xfrm>
            <a:off x="296405" y="5422878"/>
            <a:ext cx="6363465" cy="534591"/>
          </a:xfrm>
        </p:spPr>
        <p:txBody>
          <a:bodyPr/>
          <a:lstStyle/>
          <a:p>
            <a:r>
              <a:rPr lang="pt-BR"/>
              <a:t>Reforçar como o projeto transformou nossa forma de trabalhar</a:t>
            </a:r>
          </a:p>
          <a:p>
            <a:r>
              <a:rPr lang="pt-BR"/>
              <a:t>Foco no real</a:t>
            </a:r>
          </a:p>
        </p:txBody>
      </p:sp>
      <p:sp>
        <p:nvSpPr>
          <p:cNvPr id="4" name="Espaço Reservado para Número de Slide 3"/>
          <p:cNvSpPr>
            <a:spLocks noGrp="1"/>
          </p:cNvSpPr>
          <p:nvPr>
            <p:ph type="sldNum" sz="quarter" idx="5"/>
          </p:nvPr>
        </p:nvSpPr>
        <p:spPr>
          <a:xfrm>
            <a:off x="6504158" y="9709389"/>
            <a:ext cx="155712" cy="183765"/>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3A632B-FBDE-46D4-BF6F-6D14421E6342}"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190572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a:xfrm>
            <a:off x="299035" y="4995326"/>
            <a:ext cx="6419937" cy="492443"/>
          </a:xfrm>
        </p:spPr>
        <p:txBody>
          <a:bodyPr/>
          <a:lstStyle/>
          <a:p>
            <a:r>
              <a:rPr lang="pt-BR"/>
              <a:t>Reforçar como o projeto transformou nossa forma de trabalhar</a:t>
            </a:r>
          </a:p>
          <a:p>
            <a:r>
              <a:rPr lang="pt-BR"/>
              <a:t>Foco no real</a:t>
            </a:r>
          </a:p>
        </p:txBody>
      </p:sp>
      <p:sp>
        <p:nvSpPr>
          <p:cNvPr id="4" name="Espaço Reservado para Número de Slide 3"/>
          <p:cNvSpPr>
            <a:spLocks noGrp="1"/>
          </p:cNvSpPr>
          <p:nvPr>
            <p:ph type="sldNum" sz="quarter" idx="5"/>
          </p:nvPr>
        </p:nvSpPr>
        <p:spPr>
          <a:xfrm>
            <a:off x="6561878" y="8943879"/>
            <a:ext cx="157094" cy="169277"/>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3A632B-FBDE-46D4-BF6F-6D14421E6342}"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424987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DE19F41-6F0C-4AC4-A440-18A6960664AC}" type="slidenum">
              <a:rPr lang="en-GB" smtClean="0"/>
              <a:t>2</a:t>
            </a:fld>
            <a:endParaRPr lang="en-GB"/>
          </a:p>
        </p:txBody>
      </p:sp>
    </p:spTree>
    <p:extLst>
      <p:ext uri="{BB962C8B-B14F-4D97-AF65-F5344CB8AC3E}">
        <p14:creationId xmlns:p14="http://schemas.microsoft.com/office/powerpoint/2010/main" val="503389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a:xfrm>
            <a:off x="299035" y="4995326"/>
            <a:ext cx="6419937" cy="492443"/>
          </a:xfrm>
        </p:spPr>
        <p:txBody>
          <a:bodyPr/>
          <a:lstStyle/>
          <a:p>
            <a:r>
              <a:rPr lang="pt-BR"/>
              <a:t>Reforçar como o projeto transformou nossa forma de trabalhar</a:t>
            </a:r>
          </a:p>
          <a:p>
            <a:r>
              <a:rPr lang="pt-BR"/>
              <a:t>Foco no real</a:t>
            </a:r>
          </a:p>
        </p:txBody>
      </p:sp>
      <p:sp>
        <p:nvSpPr>
          <p:cNvPr id="4" name="Espaço Reservado para Número de Slide 3"/>
          <p:cNvSpPr>
            <a:spLocks noGrp="1"/>
          </p:cNvSpPr>
          <p:nvPr>
            <p:ph type="sldNum" sz="quarter" idx="5"/>
          </p:nvPr>
        </p:nvSpPr>
        <p:spPr>
          <a:xfrm>
            <a:off x="6561878" y="8943879"/>
            <a:ext cx="157094" cy="169277"/>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3A632B-FBDE-46D4-BF6F-6D14421E6342}"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190572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a:xfrm>
            <a:off x="299035" y="4995326"/>
            <a:ext cx="6419937" cy="492443"/>
          </a:xfrm>
        </p:spPr>
        <p:txBody>
          <a:bodyPr/>
          <a:lstStyle/>
          <a:p>
            <a:r>
              <a:rPr lang="pt-BR"/>
              <a:t>Reforçar como o projeto transformou nossa forma de trabalhar</a:t>
            </a:r>
          </a:p>
          <a:p>
            <a:r>
              <a:rPr lang="pt-BR"/>
              <a:t>Foco no real</a:t>
            </a:r>
          </a:p>
        </p:txBody>
      </p:sp>
      <p:sp>
        <p:nvSpPr>
          <p:cNvPr id="4" name="Espaço Reservado para Número de Slide 3"/>
          <p:cNvSpPr>
            <a:spLocks noGrp="1"/>
          </p:cNvSpPr>
          <p:nvPr>
            <p:ph type="sldNum" sz="quarter" idx="5"/>
          </p:nvPr>
        </p:nvSpPr>
        <p:spPr>
          <a:xfrm>
            <a:off x="6561878" y="8943879"/>
            <a:ext cx="157094" cy="169277"/>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3A632B-FBDE-46D4-BF6F-6D14421E6342}"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575312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a:xfrm>
            <a:off x="299035" y="4995326"/>
            <a:ext cx="6419937" cy="492443"/>
          </a:xfrm>
        </p:spPr>
        <p:txBody>
          <a:bodyPr/>
          <a:lstStyle/>
          <a:p>
            <a:r>
              <a:rPr lang="pt-BR"/>
              <a:t>Reforçar como o projeto transformou nossa forma de trabalhar</a:t>
            </a:r>
          </a:p>
          <a:p>
            <a:r>
              <a:rPr lang="pt-BR"/>
              <a:t>Foco no real</a:t>
            </a:r>
          </a:p>
        </p:txBody>
      </p:sp>
      <p:sp>
        <p:nvSpPr>
          <p:cNvPr id="4" name="Espaço Reservado para Número de Slide 3"/>
          <p:cNvSpPr>
            <a:spLocks noGrp="1"/>
          </p:cNvSpPr>
          <p:nvPr>
            <p:ph type="sldNum" sz="quarter" idx="5"/>
          </p:nvPr>
        </p:nvSpPr>
        <p:spPr>
          <a:xfrm>
            <a:off x="6561878" y="8943879"/>
            <a:ext cx="157094" cy="169277"/>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3A632B-FBDE-46D4-BF6F-6D14421E6342}"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76278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a:xfrm>
            <a:off x="299035" y="4995326"/>
            <a:ext cx="6419937" cy="492443"/>
          </a:xfrm>
        </p:spPr>
        <p:txBody>
          <a:bodyPr/>
          <a:lstStyle/>
          <a:p>
            <a:endParaRPr lang="pt-BR"/>
          </a:p>
        </p:txBody>
      </p:sp>
      <p:sp>
        <p:nvSpPr>
          <p:cNvPr id="4" name="Espaço Reservado para Número de Slide 3"/>
          <p:cNvSpPr>
            <a:spLocks noGrp="1"/>
          </p:cNvSpPr>
          <p:nvPr>
            <p:ph type="sldNum" sz="quarter" idx="5"/>
          </p:nvPr>
        </p:nvSpPr>
        <p:spPr>
          <a:xfrm>
            <a:off x="6561878" y="8943879"/>
            <a:ext cx="157094" cy="169277"/>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C3A632B-FBDE-46D4-BF6F-6D14421E6342}" type="slidenum">
              <a:rPr kumimoji="0" lang="en-US" sz="11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1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997131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DE19F41-6F0C-4AC4-A440-18A6960664AC}" type="slidenum">
              <a:rPr lang="en-GB" smtClean="0"/>
              <a:t>24</a:t>
            </a:fld>
            <a:endParaRPr lang="en-GB"/>
          </a:p>
        </p:txBody>
      </p:sp>
    </p:spTree>
    <p:extLst>
      <p:ext uri="{BB962C8B-B14F-4D97-AF65-F5344CB8AC3E}">
        <p14:creationId xmlns:p14="http://schemas.microsoft.com/office/powerpoint/2010/main" val="3460011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DE19F41-6F0C-4AC4-A440-18A6960664AC}" type="slidenum">
              <a:rPr lang="en-GB" smtClean="0"/>
              <a:t>3</a:t>
            </a:fld>
            <a:endParaRPr lang="en-GB"/>
          </a:p>
        </p:txBody>
      </p:sp>
    </p:spTree>
    <p:extLst>
      <p:ext uri="{BB962C8B-B14F-4D97-AF65-F5344CB8AC3E}">
        <p14:creationId xmlns:p14="http://schemas.microsoft.com/office/powerpoint/2010/main" val="1390979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DE19F41-6F0C-4AC4-A440-18A6960664AC}" type="slidenum">
              <a:rPr lang="en-GB" smtClean="0"/>
              <a:t>4</a:t>
            </a:fld>
            <a:endParaRPr lang="en-GB"/>
          </a:p>
        </p:txBody>
      </p:sp>
    </p:spTree>
    <p:extLst>
      <p:ext uri="{BB962C8B-B14F-4D97-AF65-F5344CB8AC3E}">
        <p14:creationId xmlns:p14="http://schemas.microsoft.com/office/powerpoint/2010/main" val="910676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DE19F41-6F0C-4AC4-A440-18A6960664AC}" type="slidenum">
              <a:rPr lang="en-GB" smtClean="0"/>
              <a:t>5</a:t>
            </a:fld>
            <a:endParaRPr lang="en-GB"/>
          </a:p>
        </p:txBody>
      </p:sp>
    </p:spTree>
    <p:extLst>
      <p:ext uri="{BB962C8B-B14F-4D97-AF65-F5344CB8AC3E}">
        <p14:creationId xmlns:p14="http://schemas.microsoft.com/office/powerpoint/2010/main" val="2271368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DE19F41-6F0C-4AC4-A440-18A6960664AC}" type="slidenum">
              <a:rPr lang="en-GB" smtClean="0"/>
              <a:t>6</a:t>
            </a:fld>
            <a:endParaRPr lang="en-GB"/>
          </a:p>
        </p:txBody>
      </p:sp>
    </p:spTree>
    <p:extLst>
      <p:ext uri="{BB962C8B-B14F-4D97-AF65-F5344CB8AC3E}">
        <p14:creationId xmlns:p14="http://schemas.microsoft.com/office/powerpoint/2010/main" val="793418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DE19F41-6F0C-4AC4-A440-18A6960664AC}" type="slidenum">
              <a:rPr lang="en-GB" smtClean="0"/>
              <a:t>7</a:t>
            </a:fld>
            <a:endParaRPr lang="en-GB"/>
          </a:p>
        </p:txBody>
      </p:sp>
    </p:spTree>
    <p:extLst>
      <p:ext uri="{BB962C8B-B14F-4D97-AF65-F5344CB8AC3E}">
        <p14:creationId xmlns:p14="http://schemas.microsoft.com/office/powerpoint/2010/main" val="4130186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DE19F41-6F0C-4AC4-A440-18A6960664AC}" type="slidenum">
              <a:rPr lang="en-GB" smtClean="0"/>
              <a:t>8</a:t>
            </a:fld>
            <a:endParaRPr lang="en-GB"/>
          </a:p>
        </p:txBody>
      </p:sp>
    </p:spTree>
    <p:extLst>
      <p:ext uri="{BB962C8B-B14F-4D97-AF65-F5344CB8AC3E}">
        <p14:creationId xmlns:p14="http://schemas.microsoft.com/office/powerpoint/2010/main" val="3690875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DE19F41-6F0C-4AC4-A440-18A6960664AC}" type="slidenum">
              <a:rPr lang="en-GB" smtClean="0"/>
              <a:t>9</a:t>
            </a:fld>
            <a:endParaRPr lang="en-GB"/>
          </a:p>
        </p:txBody>
      </p:sp>
    </p:spTree>
    <p:extLst>
      <p:ext uri="{BB962C8B-B14F-4D97-AF65-F5344CB8AC3E}">
        <p14:creationId xmlns:p14="http://schemas.microsoft.com/office/powerpoint/2010/main" val="2944750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1C5C-5052-3F74-730C-21FA41714C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75310D7-EB68-D525-82BD-1E76E88169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8F9677D-558A-D1D6-364B-DED11C4F5271}"/>
              </a:ext>
            </a:extLst>
          </p:cNvPr>
          <p:cNvSpPr>
            <a:spLocks noGrp="1"/>
          </p:cNvSpPr>
          <p:nvPr>
            <p:ph type="dt" sz="half" idx="10"/>
          </p:nvPr>
        </p:nvSpPr>
        <p:spPr/>
        <p:txBody>
          <a:bodyPr/>
          <a:lstStyle/>
          <a:p>
            <a:fld id="{8ED058F3-C7E8-48F7-ABB3-2F4D619FEA22}" type="datetimeFigureOut">
              <a:rPr lang="en-GB" smtClean="0"/>
              <a:t>09/05/2024</a:t>
            </a:fld>
            <a:endParaRPr lang="en-GB"/>
          </a:p>
        </p:txBody>
      </p:sp>
      <p:sp>
        <p:nvSpPr>
          <p:cNvPr id="5" name="Footer Placeholder 4">
            <a:extLst>
              <a:ext uri="{FF2B5EF4-FFF2-40B4-BE49-F238E27FC236}">
                <a16:creationId xmlns:a16="http://schemas.microsoft.com/office/drawing/2014/main" id="{7764115E-F2AB-EDDD-7C55-F3B3DFBC2F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D42961B-0EDD-A9AA-2402-73A6EB4D07AB}"/>
              </a:ext>
            </a:extLst>
          </p:cNvPr>
          <p:cNvSpPr>
            <a:spLocks noGrp="1"/>
          </p:cNvSpPr>
          <p:nvPr>
            <p:ph type="sldNum" sz="quarter" idx="12"/>
          </p:nvPr>
        </p:nvSpPr>
        <p:spPr/>
        <p:txBody>
          <a:bodyPr/>
          <a:lstStyle/>
          <a:p>
            <a:fld id="{A1EBF46A-E936-465B-8659-980D68CDEE4B}" type="slidenum">
              <a:rPr lang="en-GB" smtClean="0"/>
              <a:t>‹#›</a:t>
            </a:fld>
            <a:endParaRPr lang="en-GB"/>
          </a:p>
        </p:txBody>
      </p:sp>
    </p:spTree>
    <p:extLst>
      <p:ext uri="{BB962C8B-B14F-4D97-AF65-F5344CB8AC3E}">
        <p14:creationId xmlns:p14="http://schemas.microsoft.com/office/powerpoint/2010/main" val="3254122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E6228-3E02-243E-8794-FF23192F780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F65AA61-8120-0B07-4564-11F4C86E95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744C42B-BE5E-A743-ED2C-F3F4A7B581D1}"/>
              </a:ext>
            </a:extLst>
          </p:cNvPr>
          <p:cNvSpPr>
            <a:spLocks noGrp="1"/>
          </p:cNvSpPr>
          <p:nvPr>
            <p:ph type="dt" sz="half" idx="10"/>
          </p:nvPr>
        </p:nvSpPr>
        <p:spPr/>
        <p:txBody>
          <a:bodyPr/>
          <a:lstStyle/>
          <a:p>
            <a:fld id="{8ED058F3-C7E8-48F7-ABB3-2F4D619FEA22}" type="datetimeFigureOut">
              <a:rPr lang="en-GB" smtClean="0"/>
              <a:t>09/05/2024</a:t>
            </a:fld>
            <a:endParaRPr lang="en-GB"/>
          </a:p>
        </p:txBody>
      </p:sp>
      <p:sp>
        <p:nvSpPr>
          <p:cNvPr id="5" name="Footer Placeholder 4">
            <a:extLst>
              <a:ext uri="{FF2B5EF4-FFF2-40B4-BE49-F238E27FC236}">
                <a16:creationId xmlns:a16="http://schemas.microsoft.com/office/drawing/2014/main" id="{F4A22CD9-F714-E381-102F-A6CCE175C7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DAABAF-32FB-D20C-36B7-469A8DE0643B}"/>
              </a:ext>
            </a:extLst>
          </p:cNvPr>
          <p:cNvSpPr>
            <a:spLocks noGrp="1"/>
          </p:cNvSpPr>
          <p:nvPr>
            <p:ph type="sldNum" sz="quarter" idx="12"/>
          </p:nvPr>
        </p:nvSpPr>
        <p:spPr/>
        <p:txBody>
          <a:bodyPr/>
          <a:lstStyle/>
          <a:p>
            <a:fld id="{A1EBF46A-E936-465B-8659-980D68CDEE4B}" type="slidenum">
              <a:rPr lang="en-GB" smtClean="0"/>
              <a:t>‹#›</a:t>
            </a:fld>
            <a:endParaRPr lang="en-GB"/>
          </a:p>
        </p:txBody>
      </p:sp>
    </p:spTree>
    <p:extLst>
      <p:ext uri="{BB962C8B-B14F-4D97-AF65-F5344CB8AC3E}">
        <p14:creationId xmlns:p14="http://schemas.microsoft.com/office/powerpoint/2010/main" val="4276620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1C99D1-55B1-BEEC-CA5C-9EED126A36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F8C59D9-2AFD-3332-B41A-045DE71F73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91F76C1-6D9B-0EFB-D903-865EA99C52C1}"/>
              </a:ext>
            </a:extLst>
          </p:cNvPr>
          <p:cNvSpPr>
            <a:spLocks noGrp="1"/>
          </p:cNvSpPr>
          <p:nvPr>
            <p:ph type="dt" sz="half" idx="10"/>
          </p:nvPr>
        </p:nvSpPr>
        <p:spPr/>
        <p:txBody>
          <a:bodyPr/>
          <a:lstStyle/>
          <a:p>
            <a:fld id="{8ED058F3-C7E8-48F7-ABB3-2F4D619FEA22}" type="datetimeFigureOut">
              <a:rPr lang="en-GB" smtClean="0"/>
              <a:t>09/05/2024</a:t>
            </a:fld>
            <a:endParaRPr lang="en-GB"/>
          </a:p>
        </p:txBody>
      </p:sp>
      <p:sp>
        <p:nvSpPr>
          <p:cNvPr id="5" name="Footer Placeholder 4">
            <a:extLst>
              <a:ext uri="{FF2B5EF4-FFF2-40B4-BE49-F238E27FC236}">
                <a16:creationId xmlns:a16="http://schemas.microsoft.com/office/drawing/2014/main" id="{56B16375-F31F-7316-D465-F9070F153C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7CCD2B-501A-0CE3-06A6-79A87C82E5BF}"/>
              </a:ext>
            </a:extLst>
          </p:cNvPr>
          <p:cNvSpPr>
            <a:spLocks noGrp="1"/>
          </p:cNvSpPr>
          <p:nvPr>
            <p:ph type="sldNum" sz="quarter" idx="12"/>
          </p:nvPr>
        </p:nvSpPr>
        <p:spPr/>
        <p:txBody>
          <a:bodyPr/>
          <a:lstStyle/>
          <a:p>
            <a:fld id="{A1EBF46A-E936-465B-8659-980D68CDEE4B}" type="slidenum">
              <a:rPr lang="en-GB" smtClean="0"/>
              <a:t>‹#›</a:t>
            </a:fld>
            <a:endParaRPr lang="en-GB"/>
          </a:p>
        </p:txBody>
      </p:sp>
    </p:spTree>
    <p:extLst>
      <p:ext uri="{BB962C8B-B14F-4D97-AF65-F5344CB8AC3E}">
        <p14:creationId xmlns:p14="http://schemas.microsoft.com/office/powerpoint/2010/main" val="25239332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sidebar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D84E-48D4-224B-97D4-2B5B7C00E10C}"/>
              </a:ext>
            </a:extLst>
          </p:cNvPr>
          <p:cNvSpPr>
            <a:spLocks noGrp="1"/>
          </p:cNvSpPr>
          <p:nvPr>
            <p:ph type="title"/>
          </p:nvPr>
        </p:nvSpPr>
        <p:spPr>
          <a:xfrm>
            <a:off x="1198800" y="288037"/>
            <a:ext cx="10584000" cy="900000"/>
          </a:xfrm>
        </p:spPr>
        <p:txBody>
          <a:bodyPr anchor="t"/>
          <a:lstStyle>
            <a:lvl1pPr>
              <a:lnSpc>
                <a:spcPts val="2700"/>
              </a:lnSpc>
              <a:defRPr sz="2500" b="1" i="0">
                <a:latin typeface="Unilever Shilling" panose="020B0502020202020204" pitchFamily="34" charset="77"/>
                <a:cs typeface="Unilever Shilling" panose="020B0502020202020204" pitchFamily="34" charset="77"/>
              </a:defRPr>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96F55C7F-93C3-0045-AFB3-F3E3A2622E6F}"/>
              </a:ext>
            </a:extLst>
          </p:cNvPr>
          <p:cNvSpPr>
            <a:spLocks noGrp="1"/>
          </p:cNvSpPr>
          <p:nvPr>
            <p:ph type="sldNum" sz="quarter" idx="12"/>
          </p:nvPr>
        </p:nvSpPr>
        <p:spPr>
          <a:xfrm>
            <a:off x="11368479" y="6461125"/>
            <a:ext cx="477157" cy="253300"/>
          </a:xfrm>
        </p:spPr>
        <p:txBody>
          <a:bodyPr anchor="b"/>
          <a:lstStyle>
            <a:lvl1pPr>
              <a:lnSpc>
                <a:spcPts val="1200"/>
              </a:lnSpc>
              <a:defRPr sz="1000" b="1" i="0">
                <a:latin typeface="Unilever Shilling Medium" panose="020B0502020202020204" pitchFamily="34" charset="77"/>
                <a:cs typeface="Unilever Shilling Medium" panose="020B0502020202020204" pitchFamily="34" charset="77"/>
              </a:defRPr>
            </a:lvl1pPr>
          </a:lstStyle>
          <a:p>
            <a:fld id="{81BFEE39-4626-5744-A57E-063F5D338E0A}" type="slidenum">
              <a:rPr lang="en-US" smtClean="0"/>
              <a:pPr/>
              <a:t>‹#›</a:t>
            </a:fld>
            <a:endParaRPr lang="en-US"/>
          </a:p>
        </p:txBody>
      </p:sp>
      <p:pic>
        <p:nvPicPr>
          <p:cNvPr id="7" name="Picture 6">
            <a:extLst>
              <a:ext uri="{FF2B5EF4-FFF2-40B4-BE49-F238E27FC236}">
                <a16:creationId xmlns:a16="http://schemas.microsoft.com/office/drawing/2014/main" id="{8A0D2B94-2A86-0348-9285-C937D470A222}"/>
              </a:ext>
            </a:extLst>
          </p:cNvPr>
          <p:cNvPicPr>
            <a:picLocks noChangeAspect="1"/>
          </p:cNvPicPr>
          <p:nvPr userDrawn="1"/>
        </p:nvPicPr>
        <p:blipFill>
          <a:blip r:embed="rId3"/>
          <a:srcRect/>
          <a:stretch/>
        </p:blipFill>
        <p:spPr>
          <a:xfrm>
            <a:off x="198990" y="6181903"/>
            <a:ext cx="457200" cy="508000"/>
          </a:xfrm>
          <a:prstGeom prst="rect">
            <a:avLst/>
          </a:prstGeom>
        </p:spPr>
      </p:pic>
      <p:sp>
        <p:nvSpPr>
          <p:cNvPr id="3" name="TextBox 2">
            <a:extLst>
              <a:ext uri="{FF2B5EF4-FFF2-40B4-BE49-F238E27FC236}">
                <a16:creationId xmlns:a16="http://schemas.microsoft.com/office/drawing/2014/main" id="{9FA07690-36C8-FE08-59D3-762923C0044A}"/>
              </a:ext>
            </a:extLst>
          </p:cNvPr>
          <p:cNvSpPr txBox="1"/>
          <p:nvPr userDrawn="1"/>
        </p:nvSpPr>
        <p:spPr>
          <a:xfrm>
            <a:off x="821705" y="6461125"/>
            <a:ext cx="3119437" cy="261610"/>
          </a:xfrm>
          <a:prstGeom prst="rect">
            <a:avLst/>
          </a:prstGeom>
          <a:noFill/>
        </p:spPr>
        <p:txBody>
          <a:bodyPr wrap="square" rtlCol="0">
            <a:spAutoFit/>
          </a:bodyPr>
          <a:lstStyle/>
          <a:p>
            <a:r>
              <a:rPr lang="en-GB" sz="1100" i="1">
                <a:solidFill>
                  <a:srgbClr val="7030A0"/>
                </a:solidFill>
              </a:rPr>
              <a:t>Chisom Ogbedeh | Digital Lead</a:t>
            </a:r>
          </a:p>
        </p:txBody>
      </p:sp>
    </p:spTree>
    <p:extLst>
      <p:ext uri="{BB962C8B-B14F-4D97-AF65-F5344CB8AC3E}">
        <p14:creationId xmlns:p14="http://schemas.microsoft.com/office/powerpoint/2010/main" val="3628138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E38F6-D41B-CCAC-0CDD-F66474E624A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A206AD1-310A-7531-7A05-5F4D890F97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974AE60-3E9A-2DF8-DDF9-15B8761C3D5F}"/>
              </a:ext>
            </a:extLst>
          </p:cNvPr>
          <p:cNvSpPr>
            <a:spLocks noGrp="1"/>
          </p:cNvSpPr>
          <p:nvPr>
            <p:ph type="dt" sz="half" idx="10"/>
          </p:nvPr>
        </p:nvSpPr>
        <p:spPr/>
        <p:txBody>
          <a:bodyPr/>
          <a:lstStyle/>
          <a:p>
            <a:fld id="{8ED058F3-C7E8-48F7-ABB3-2F4D619FEA22}" type="datetimeFigureOut">
              <a:rPr lang="en-GB" smtClean="0"/>
              <a:t>09/05/2024</a:t>
            </a:fld>
            <a:endParaRPr lang="en-GB"/>
          </a:p>
        </p:txBody>
      </p:sp>
      <p:sp>
        <p:nvSpPr>
          <p:cNvPr id="5" name="Footer Placeholder 4">
            <a:extLst>
              <a:ext uri="{FF2B5EF4-FFF2-40B4-BE49-F238E27FC236}">
                <a16:creationId xmlns:a16="http://schemas.microsoft.com/office/drawing/2014/main" id="{FCB26558-D824-A522-2572-D17790FBEA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885D254-810D-677C-8BB2-007658DA67C4}"/>
              </a:ext>
            </a:extLst>
          </p:cNvPr>
          <p:cNvSpPr>
            <a:spLocks noGrp="1"/>
          </p:cNvSpPr>
          <p:nvPr>
            <p:ph type="sldNum" sz="quarter" idx="12"/>
          </p:nvPr>
        </p:nvSpPr>
        <p:spPr/>
        <p:txBody>
          <a:bodyPr/>
          <a:lstStyle/>
          <a:p>
            <a:fld id="{A1EBF46A-E936-465B-8659-980D68CDEE4B}" type="slidenum">
              <a:rPr lang="en-GB" smtClean="0"/>
              <a:t>‹#›</a:t>
            </a:fld>
            <a:endParaRPr lang="en-GB"/>
          </a:p>
        </p:txBody>
      </p:sp>
    </p:spTree>
    <p:extLst>
      <p:ext uri="{BB962C8B-B14F-4D97-AF65-F5344CB8AC3E}">
        <p14:creationId xmlns:p14="http://schemas.microsoft.com/office/powerpoint/2010/main" val="2574644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310FB-6A2E-F3FA-808C-7AF991AA88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20E1F8F-DBE2-4274-FAA3-F54AF5C326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52E384-79B9-872D-B5CD-B83862D4D405}"/>
              </a:ext>
            </a:extLst>
          </p:cNvPr>
          <p:cNvSpPr>
            <a:spLocks noGrp="1"/>
          </p:cNvSpPr>
          <p:nvPr>
            <p:ph type="dt" sz="half" idx="10"/>
          </p:nvPr>
        </p:nvSpPr>
        <p:spPr/>
        <p:txBody>
          <a:bodyPr/>
          <a:lstStyle/>
          <a:p>
            <a:fld id="{8ED058F3-C7E8-48F7-ABB3-2F4D619FEA22}" type="datetimeFigureOut">
              <a:rPr lang="en-GB" smtClean="0"/>
              <a:t>09/05/2024</a:t>
            </a:fld>
            <a:endParaRPr lang="en-GB"/>
          </a:p>
        </p:txBody>
      </p:sp>
      <p:sp>
        <p:nvSpPr>
          <p:cNvPr id="5" name="Footer Placeholder 4">
            <a:extLst>
              <a:ext uri="{FF2B5EF4-FFF2-40B4-BE49-F238E27FC236}">
                <a16:creationId xmlns:a16="http://schemas.microsoft.com/office/drawing/2014/main" id="{099BC1DB-3264-2127-9038-780761D76F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65C2916-49F4-313B-AD4F-27656966BF7E}"/>
              </a:ext>
            </a:extLst>
          </p:cNvPr>
          <p:cNvSpPr>
            <a:spLocks noGrp="1"/>
          </p:cNvSpPr>
          <p:nvPr>
            <p:ph type="sldNum" sz="quarter" idx="12"/>
          </p:nvPr>
        </p:nvSpPr>
        <p:spPr/>
        <p:txBody>
          <a:bodyPr/>
          <a:lstStyle/>
          <a:p>
            <a:fld id="{A1EBF46A-E936-465B-8659-980D68CDEE4B}" type="slidenum">
              <a:rPr lang="en-GB" smtClean="0"/>
              <a:t>‹#›</a:t>
            </a:fld>
            <a:endParaRPr lang="en-GB"/>
          </a:p>
        </p:txBody>
      </p:sp>
    </p:spTree>
    <p:extLst>
      <p:ext uri="{BB962C8B-B14F-4D97-AF65-F5344CB8AC3E}">
        <p14:creationId xmlns:p14="http://schemas.microsoft.com/office/powerpoint/2010/main" val="2070675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AEB47-E1DF-B6D1-64FB-4EA24978EBC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920673-9020-16E9-EB0F-A0086BED80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94DE930-2EB9-EF28-2DFA-36CD10950B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C2BB0D3-7852-7B54-A7DF-F0495DC53F6B}"/>
              </a:ext>
            </a:extLst>
          </p:cNvPr>
          <p:cNvSpPr>
            <a:spLocks noGrp="1"/>
          </p:cNvSpPr>
          <p:nvPr>
            <p:ph type="dt" sz="half" idx="10"/>
          </p:nvPr>
        </p:nvSpPr>
        <p:spPr/>
        <p:txBody>
          <a:bodyPr/>
          <a:lstStyle/>
          <a:p>
            <a:fld id="{8ED058F3-C7E8-48F7-ABB3-2F4D619FEA22}" type="datetimeFigureOut">
              <a:rPr lang="en-GB" smtClean="0"/>
              <a:t>09/05/2024</a:t>
            </a:fld>
            <a:endParaRPr lang="en-GB"/>
          </a:p>
        </p:txBody>
      </p:sp>
      <p:sp>
        <p:nvSpPr>
          <p:cNvPr id="6" name="Footer Placeholder 5">
            <a:extLst>
              <a:ext uri="{FF2B5EF4-FFF2-40B4-BE49-F238E27FC236}">
                <a16:creationId xmlns:a16="http://schemas.microsoft.com/office/drawing/2014/main" id="{54798FE3-1615-6ABC-42D7-05A687F0AF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C2AF1AC-D0D9-9508-DB40-6CFBE1C5000E}"/>
              </a:ext>
            </a:extLst>
          </p:cNvPr>
          <p:cNvSpPr>
            <a:spLocks noGrp="1"/>
          </p:cNvSpPr>
          <p:nvPr>
            <p:ph type="sldNum" sz="quarter" idx="12"/>
          </p:nvPr>
        </p:nvSpPr>
        <p:spPr/>
        <p:txBody>
          <a:bodyPr/>
          <a:lstStyle/>
          <a:p>
            <a:fld id="{A1EBF46A-E936-465B-8659-980D68CDEE4B}" type="slidenum">
              <a:rPr lang="en-GB" smtClean="0"/>
              <a:t>‹#›</a:t>
            </a:fld>
            <a:endParaRPr lang="en-GB"/>
          </a:p>
        </p:txBody>
      </p:sp>
    </p:spTree>
    <p:extLst>
      <p:ext uri="{BB962C8B-B14F-4D97-AF65-F5344CB8AC3E}">
        <p14:creationId xmlns:p14="http://schemas.microsoft.com/office/powerpoint/2010/main" val="636290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54AB-D0CF-04BF-1BE1-DD2D3457D90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1D8CBA1-81A1-B49E-5C5B-4C3B182AC0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2DAD6C-1BC8-862C-CD1F-3CACC9F7D9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2A38508-EE94-A33E-3ADD-A61108422B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269135-6F70-FE60-F5D1-C5C96081BE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396CDC4-0F55-90E5-AA2E-879559FDDC33}"/>
              </a:ext>
            </a:extLst>
          </p:cNvPr>
          <p:cNvSpPr>
            <a:spLocks noGrp="1"/>
          </p:cNvSpPr>
          <p:nvPr>
            <p:ph type="dt" sz="half" idx="10"/>
          </p:nvPr>
        </p:nvSpPr>
        <p:spPr/>
        <p:txBody>
          <a:bodyPr/>
          <a:lstStyle/>
          <a:p>
            <a:fld id="{8ED058F3-C7E8-48F7-ABB3-2F4D619FEA22}" type="datetimeFigureOut">
              <a:rPr lang="en-GB" smtClean="0"/>
              <a:t>09/05/2024</a:t>
            </a:fld>
            <a:endParaRPr lang="en-GB"/>
          </a:p>
        </p:txBody>
      </p:sp>
      <p:sp>
        <p:nvSpPr>
          <p:cNvPr id="8" name="Footer Placeholder 7">
            <a:extLst>
              <a:ext uri="{FF2B5EF4-FFF2-40B4-BE49-F238E27FC236}">
                <a16:creationId xmlns:a16="http://schemas.microsoft.com/office/drawing/2014/main" id="{CCC0CE03-7259-1C68-4A0C-C44ACAD412D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BD72B6A-8D4F-88F4-5DAC-511978F9FE1A}"/>
              </a:ext>
            </a:extLst>
          </p:cNvPr>
          <p:cNvSpPr>
            <a:spLocks noGrp="1"/>
          </p:cNvSpPr>
          <p:nvPr>
            <p:ph type="sldNum" sz="quarter" idx="12"/>
          </p:nvPr>
        </p:nvSpPr>
        <p:spPr/>
        <p:txBody>
          <a:bodyPr/>
          <a:lstStyle/>
          <a:p>
            <a:fld id="{A1EBF46A-E936-465B-8659-980D68CDEE4B}" type="slidenum">
              <a:rPr lang="en-GB" smtClean="0"/>
              <a:t>‹#›</a:t>
            </a:fld>
            <a:endParaRPr lang="en-GB"/>
          </a:p>
        </p:txBody>
      </p:sp>
    </p:spTree>
    <p:extLst>
      <p:ext uri="{BB962C8B-B14F-4D97-AF65-F5344CB8AC3E}">
        <p14:creationId xmlns:p14="http://schemas.microsoft.com/office/powerpoint/2010/main" val="364656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60574-DEBF-EC56-1E57-D578EDBF5CC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68CF5E5-B1CF-5317-CABB-FDF903B39B70}"/>
              </a:ext>
            </a:extLst>
          </p:cNvPr>
          <p:cNvSpPr>
            <a:spLocks noGrp="1"/>
          </p:cNvSpPr>
          <p:nvPr>
            <p:ph type="dt" sz="half" idx="10"/>
          </p:nvPr>
        </p:nvSpPr>
        <p:spPr/>
        <p:txBody>
          <a:bodyPr/>
          <a:lstStyle/>
          <a:p>
            <a:fld id="{8ED058F3-C7E8-48F7-ABB3-2F4D619FEA22}" type="datetimeFigureOut">
              <a:rPr lang="en-GB" smtClean="0"/>
              <a:t>09/05/2024</a:t>
            </a:fld>
            <a:endParaRPr lang="en-GB"/>
          </a:p>
        </p:txBody>
      </p:sp>
      <p:sp>
        <p:nvSpPr>
          <p:cNvPr id="4" name="Footer Placeholder 3">
            <a:extLst>
              <a:ext uri="{FF2B5EF4-FFF2-40B4-BE49-F238E27FC236}">
                <a16:creationId xmlns:a16="http://schemas.microsoft.com/office/drawing/2014/main" id="{76B57C4C-BC1A-2218-423D-D0602739ED1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4886913-4E96-99F6-23B7-5B973E12C869}"/>
              </a:ext>
            </a:extLst>
          </p:cNvPr>
          <p:cNvSpPr>
            <a:spLocks noGrp="1"/>
          </p:cNvSpPr>
          <p:nvPr>
            <p:ph type="sldNum" sz="quarter" idx="12"/>
          </p:nvPr>
        </p:nvSpPr>
        <p:spPr/>
        <p:txBody>
          <a:bodyPr/>
          <a:lstStyle/>
          <a:p>
            <a:fld id="{A1EBF46A-E936-465B-8659-980D68CDEE4B}" type="slidenum">
              <a:rPr lang="en-GB" smtClean="0"/>
              <a:t>‹#›</a:t>
            </a:fld>
            <a:endParaRPr lang="en-GB"/>
          </a:p>
        </p:txBody>
      </p:sp>
    </p:spTree>
    <p:extLst>
      <p:ext uri="{BB962C8B-B14F-4D97-AF65-F5344CB8AC3E}">
        <p14:creationId xmlns:p14="http://schemas.microsoft.com/office/powerpoint/2010/main" val="2044062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3E60F6-60EA-6B29-6A2F-CE77EB17CE17}"/>
              </a:ext>
            </a:extLst>
          </p:cNvPr>
          <p:cNvSpPr>
            <a:spLocks noGrp="1"/>
          </p:cNvSpPr>
          <p:nvPr>
            <p:ph type="dt" sz="half" idx="10"/>
          </p:nvPr>
        </p:nvSpPr>
        <p:spPr/>
        <p:txBody>
          <a:bodyPr/>
          <a:lstStyle/>
          <a:p>
            <a:fld id="{8ED058F3-C7E8-48F7-ABB3-2F4D619FEA22}" type="datetimeFigureOut">
              <a:rPr lang="en-GB" smtClean="0"/>
              <a:t>09/05/2024</a:t>
            </a:fld>
            <a:endParaRPr lang="en-GB"/>
          </a:p>
        </p:txBody>
      </p:sp>
      <p:sp>
        <p:nvSpPr>
          <p:cNvPr id="3" name="Footer Placeholder 2">
            <a:extLst>
              <a:ext uri="{FF2B5EF4-FFF2-40B4-BE49-F238E27FC236}">
                <a16:creationId xmlns:a16="http://schemas.microsoft.com/office/drawing/2014/main" id="{F949EFA9-181D-5092-51F0-818CC8CEA30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B7F6FEB-2439-FDB6-C55E-373407D4FEBB}"/>
              </a:ext>
            </a:extLst>
          </p:cNvPr>
          <p:cNvSpPr>
            <a:spLocks noGrp="1"/>
          </p:cNvSpPr>
          <p:nvPr>
            <p:ph type="sldNum" sz="quarter" idx="12"/>
          </p:nvPr>
        </p:nvSpPr>
        <p:spPr/>
        <p:txBody>
          <a:bodyPr/>
          <a:lstStyle/>
          <a:p>
            <a:fld id="{A1EBF46A-E936-465B-8659-980D68CDEE4B}" type="slidenum">
              <a:rPr lang="en-GB" smtClean="0"/>
              <a:t>‹#›</a:t>
            </a:fld>
            <a:endParaRPr lang="en-GB"/>
          </a:p>
        </p:txBody>
      </p:sp>
    </p:spTree>
    <p:extLst>
      <p:ext uri="{BB962C8B-B14F-4D97-AF65-F5344CB8AC3E}">
        <p14:creationId xmlns:p14="http://schemas.microsoft.com/office/powerpoint/2010/main" val="192930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54514-81C7-04D3-25CA-76F292D2DA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FC23195-BE81-8817-3810-4B2EFF034A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73F6D79-418F-C2B5-1BE7-610E16E492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908FD7-A737-7F6F-31AF-339C1928D92E}"/>
              </a:ext>
            </a:extLst>
          </p:cNvPr>
          <p:cNvSpPr>
            <a:spLocks noGrp="1"/>
          </p:cNvSpPr>
          <p:nvPr>
            <p:ph type="dt" sz="half" idx="10"/>
          </p:nvPr>
        </p:nvSpPr>
        <p:spPr/>
        <p:txBody>
          <a:bodyPr/>
          <a:lstStyle/>
          <a:p>
            <a:fld id="{8ED058F3-C7E8-48F7-ABB3-2F4D619FEA22}" type="datetimeFigureOut">
              <a:rPr lang="en-GB" smtClean="0"/>
              <a:t>09/05/2024</a:t>
            </a:fld>
            <a:endParaRPr lang="en-GB"/>
          </a:p>
        </p:txBody>
      </p:sp>
      <p:sp>
        <p:nvSpPr>
          <p:cNvPr id="6" name="Footer Placeholder 5">
            <a:extLst>
              <a:ext uri="{FF2B5EF4-FFF2-40B4-BE49-F238E27FC236}">
                <a16:creationId xmlns:a16="http://schemas.microsoft.com/office/drawing/2014/main" id="{CC0C741E-D6EE-14D0-59D8-3922743F49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A7C5D42-D990-D6A6-44E7-081063F6BD44}"/>
              </a:ext>
            </a:extLst>
          </p:cNvPr>
          <p:cNvSpPr>
            <a:spLocks noGrp="1"/>
          </p:cNvSpPr>
          <p:nvPr>
            <p:ph type="sldNum" sz="quarter" idx="12"/>
          </p:nvPr>
        </p:nvSpPr>
        <p:spPr/>
        <p:txBody>
          <a:bodyPr/>
          <a:lstStyle/>
          <a:p>
            <a:fld id="{A1EBF46A-E936-465B-8659-980D68CDEE4B}" type="slidenum">
              <a:rPr lang="en-GB" smtClean="0"/>
              <a:t>‹#›</a:t>
            </a:fld>
            <a:endParaRPr lang="en-GB"/>
          </a:p>
        </p:txBody>
      </p:sp>
    </p:spTree>
    <p:extLst>
      <p:ext uri="{BB962C8B-B14F-4D97-AF65-F5344CB8AC3E}">
        <p14:creationId xmlns:p14="http://schemas.microsoft.com/office/powerpoint/2010/main" val="4240518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3BAE-0482-BE22-ABB6-C768514720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8C37063-EA58-CDCF-A61B-296F363241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A4A0B77-0EC9-3431-345F-D0471E6B64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B36DDD-6678-22FA-C60E-BAEF517DE67E}"/>
              </a:ext>
            </a:extLst>
          </p:cNvPr>
          <p:cNvSpPr>
            <a:spLocks noGrp="1"/>
          </p:cNvSpPr>
          <p:nvPr>
            <p:ph type="dt" sz="half" idx="10"/>
          </p:nvPr>
        </p:nvSpPr>
        <p:spPr/>
        <p:txBody>
          <a:bodyPr/>
          <a:lstStyle/>
          <a:p>
            <a:fld id="{8ED058F3-C7E8-48F7-ABB3-2F4D619FEA22}" type="datetimeFigureOut">
              <a:rPr lang="en-GB" smtClean="0"/>
              <a:t>09/05/2024</a:t>
            </a:fld>
            <a:endParaRPr lang="en-GB"/>
          </a:p>
        </p:txBody>
      </p:sp>
      <p:sp>
        <p:nvSpPr>
          <p:cNvPr id="6" name="Footer Placeholder 5">
            <a:extLst>
              <a:ext uri="{FF2B5EF4-FFF2-40B4-BE49-F238E27FC236}">
                <a16:creationId xmlns:a16="http://schemas.microsoft.com/office/drawing/2014/main" id="{5258C3E2-0A6A-976E-DAD2-ABA7D26614D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CDB109-998D-068E-8229-1C0610E577C7}"/>
              </a:ext>
            </a:extLst>
          </p:cNvPr>
          <p:cNvSpPr>
            <a:spLocks noGrp="1"/>
          </p:cNvSpPr>
          <p:nvPr>
            <p:ph type="sldNum" sz="quarter" idx="12"/>
          </p:nvPr>
        </p:nvSpPr>
        <p:spPr/>
        <p:txBody>
          <a:bodyPr/>
          <a:lstStyle/>
          <a:p>
            <a:fld id="{A1EBF46A-E936-465B-8659-980D68CDEE4B}" type="slidenum">
              <a:rPr lang="en-GB" smtClean="0"/>
              <a:t>‹#›</a:t>
            </a:fld>
            <a:endParaRPr lang="en-GB"/>
          </a:p>
        </p:txBody>
      </p:sp>
    </p:spTree>
    <p:extLst>
      <p:ext uri="{BB962C8B-B14F-4D97-AF65-F5344CB8AC3E}">
        <p14:creationId xmlns:p14="http://schemas.microsoft.com/office/powerpoint/2010/main" val="559480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1DF8D6-6AD0-1506-14D6-53B55344D1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EAB9BB7-BE24-869B-55B5-2754C920ED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979DE6E-D4A9-1F0B-3B92-9D4567A43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D058F3-C7E8-48F7-ABB3-2F4D619FEA22}" type="datetimeFigureOut">
              <a:rPr lang="en-GB" smtClean="0"/>
              <a:t>09/05/2024</a:t>
            </a:fld>
            <a:endParaRPr lang="en-GB"/>
          </a:p>
        </p:txBody>
      </p:sp>
      <p:sp>
        <p:nvSpPr>
          <p:cNvPr id="5" name="Footer Placeholder 4">
            <a:extLst>
              <a:ext uri="{FF2B5EF4-FFF2-40B4-BE49-F238E27FC236}">
                <a16:creationId xmlns:a16="http://schemas.microsoft.com/office/drawing/2014/main" id="{163DE68F-DDA8-276C-67BB-E1D935E04C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439DB54-E3D4-0DA3-55D3-241355FFA6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EBF46A-E936-465B-8659-980D68CDEE4B}" type="slidenum">
              <a:rPr lang="en-GB" smtClean="0"/>
              <a:t>‹#›</a:t>
            </a:fld>
            <a:endParaRPr lang="en-GB"/>
          </a:p>
        </p:txBody>
      </p:sp>
    </p:spTree>
    <p:extLst>
      <p:ext uri="{BB962C8B-B14F-4D97-AF65-F5344CB8AC3E}">
        <p14:creationId xmlns:p14="http://schemas.microsoft.com/office/powerpoint/2010/main" val="1247029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60.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56.png"/><Relationship Id="rId17" Type="http://schemas.openxmlformats.org/officeDocument/2006/relationships/image" Target="../media/image12.svg"/><Relationship Id="rId2" Type="http://schemas.openxmlformats.org/officeDocument/2006/relationships/notesSlide" Target="../notesSlides/notesSlide10.xml"/><Relationship Id="rId16"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6.svg"/><Relationship Id="rId11" Type="http://schemas.openxmlformats.org/officeDocument/2006/relationships/image" Target="../media/image55.png"/><Relationship Id="rId5" Type="http://schemas.openxmlformats.org/officeDocument/2006/relationships/image" Target="../media/image5.png"/><Relationship Id="rId15" Type="http://schemas.openxmlformats.org/officeDocument/2006/relationships/image" Target="../media/image54.png"/><Relationship Id="rId10" Type="http://schemas.openxmlformats.org/officeDocument/2006/relationships/image" Target="../media/image52.svg"/><Relationship Id="rId4" Type="http://schemas.openxmlformats.org/officeDocument/2006/relationships/image" Target="../media/image4.svg"/><Relationship Id="rId9" Type="http://schemas.openxmlformats.org/officeDocument/2006/relationships/image" Target="../media/image51.png"/><Relationship Id="rId14" Type="http://schemas.openxmlformats.org/officeDocument/2006/relationships/image" Target="../media/image53.png"/></Relationships>
</file>

<file path=ppt/slides/_rels/slide11.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61.png"/><Relationship Id="rId12" Type="http://schemas.openxmlformats.org/officeDocument/2006/relationships/image" Target="../media/image12.sv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5.png"/><Relationship Id="rId3" Type="http://schemas.openxmlformats.org/officeDocument/2006/relationships/image" Target="../media/image3.png"/><Relationship Id="rId7" Type="http://schemas.openxmlformats.org/officeDocument/2006/relationships/image" Target="../media/image61.png"/><Relationship Id="rId12" Type="http://schemas.microsoft.com/office/2007/relationships/hdphoto" Target="../media/hdphoto2.wdp"/><Relationship Id="rId2" Type="http://schemas.openxmlformats.org/officeDocument/2006/relationships/notesSlide" Target="../notesSlides/notesSlide12.xml"/><Relationship Id="rId16" Type="http://schemas.openxmlformats.org/officeDocument/2006/relationships/image" Target="../media/image12.svg"/><Relationship Id="rId1" Type="http://schemas.openxmlformats.org/officeDocument/2006/relationships/slideLayout" Target="../slideLayouts/slideLayout12.xml"/><Relationship Id="rId6" Type="http://schemas.openxmlformats.org/officeDocument/2006/relationships/image" Target="../media/image6.svg"/><Relationship Id="rId11" Type="http://schemas.openxmlformats.org/officeDocument/2006/relationships/image" Target="../media/image64.png"/><Relationship Id="rId5" Type="http://schemas.openxmlformats.org/officeDocument/2006/relationships/image" Target="../media/image5.png"/><Relationship Id="rId15" Type="http://schemas.openxmlformats.org/officeDocument/2006/relationships/image" Target="../media/image11.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66.png"/></Relationships>
</file>

<file path=ppt/slides/_rels/slide13.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3.png"/><Relationship Id="rId7" Type="http://schemas.openxmlformats.org/officeDocument/2006/relationships/image" Target="../media/image61.png"/><Relationship Id="rId12"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svg"/><Relationship Id="rId11" Type="http://schemas.openxmlformats.org/officeDocument/2006/relationships/image" Target="../media/image64.png"/><Relationship Id="rId5" Type="http://schemas.openxmlformats.org/officeDocument/2006/relationships/image" Target="../media/image5.png"/><Relationship Id="rId15" Type="http://schemas.openxmlformats.org/officeDocument/2006/relationships/image" Target="../media/image12.sv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70.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69.sv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6.svg"/><Relationship Id="rId11" Type="http://schemas.openxmlformats.org/officeDocument/2006/relationships/image" Target="../media/image68.png"/><Relationship Id="rId5" Type="http://schemas.openxmlformats.org/officeDocument/2006/relationships/image" Target="../media/image5.png"/><Relationship Id="rId15" Type="http://schemas.openxmlformats.org/officeDocument/2006/relationships/image" Target="../media/image72.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71.png"/></Relationships>
</file>

<file path=ppt/slides/_rels/slide1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70.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69.svg"/><Relationship Id="rId2" Type="http://schemas.openxmlformats.org/officeDocument/2006/relationships/notesSlide" Target="../notesSlides/notesSlide15.xml"/><Relationship Id="rId16"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6.svg"/><Relationship Id="rId11" Type="http://schemas.openxmlformats.org/officeDocument/2006/relationships/image" Target="../media/image68.png"/><Relationship Id="rId5" Type="http://schemas.openxmlformats.org/officeDocument/2006/relationships/image" Target="../media/image5.png"/><Relationship Id="rId15" Type="http://schemas.openxmlformats.org/officeDocument/2006/relationships/image" Target="../media/image72.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71.png"/></Relationships>
</file>

<file path=ppt/slides/_rels/slide1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3.xml"/><Relationship Id="rId7" Type="http://schemas.openxmlformats.org/officeDocument/2006/relationships/image" Target="../media/image74.emf"/><Relationship Id="rId12" Type="http://schemas.openxmlformats.org/officeDocument/2006/relationships/image" Target="cid:e0c04524-e587-4387-99fd-9563831de4ed@eurprd01.prod.exchangelabs.com"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oleObject" Target="../embeddings/oleObject1.bin"/><Relationship Id="rId11" Type="http://schemas.openxmlformats.org/officeDocument/2006/relationships/image" Target="../media/image78.jpeg"/><Relationship Id="rId5" Type="http://schemas.openxmlformats.org/officeDocument/2006/relationships/notesSlide" Target="../notesSlides/notesSlide16.xml"/><Relationship Id="rId10" Type="http://schemas.openxmlformats.org/officeDocument/2006/relationships/image" Target="../media/image77.png"/><Relationship Id="rId4" Type="http://schemas.openxmlformats.org/officeDocument/2006/relationships/slideLayout" Target="../slideLayouts/slideLayout6.xml"/><Relationship Id="rId9" Type="http://schemas.openxmlformats.org/officeDocument/2006/relationships/image" Target="../media/image76.png"/></Relationships>
</file>

<file path=ppt/slides/_rels/slide1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6.xml"/><Relationship Id="rId7" Type="http://schemas.openxmlformats.org/officeDocument/2006/relationships/image" Target="../media/image74.emf"/><Relationship Id="rId12" Type="http://schemas.openxmlformats.org/officeDocument/2006/relationships/image" Target="../media/image83.jpe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oleObject" Target="../embeddings/oleObject2.bin"/><Relationship Id="rId11" Type="http://schemas.openxmlformats.org/officeDocument/2006/relationships/image" Target="../media/image82.png"/><Relationship Id="rId5" Type="http://schemas.openxmlformats.org/officeDocument/2006/relationships/notesSlide" Target="../notesSlides/notesSlide17.xml"/><Relationship Id="rId10" Type="http://schemas.openxmlformats.org/officeDocument/2006/relationships/image" Target="../media/image81.png"/><Relationship Id="rId4" Type="http://schemas.openxmlformats.org/officeDocument/2006/relationships/slideLayout" Target="../slideLayouts/slideLayout6.xml"/><Relationship Id="rId9" Type="http://schemas.openxmlformats.org/officeDocument/2006/relationships/image" Target="../media/image80.png"/></Relationships>
</file>

<file path=ppt/slides/_rels/slide18.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tags" Target="../tags/tag9.xml"/><Relationship Id="rId7" Type="http://schemas.openxmlformats.org/officeDocument/2006/relationships/oleObject" Target="../embeddings/oleObject3.bin"/><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84.png"/><Relationship Id="rId5" Type="http://schemas.openxmlformats.org/officeDocument/2006/relationships/notesSlide" Target="../notesSlides/notesSlide18.xml"/><Relationship Id="rId4" Type="http://schemas.openxmlformats.org/officeDocument/2006/relationships/slideLayout" Target="../slideLayouts/slideLayout6.xml"/><Relationship Id="rId9"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12.xml"/><Relationship Id="rId7" Type="http://schemas.openxmlformats.org/officeDocument/2006/relationships/image" Target="../media/image74.emf"/><Relationship Id="rId12" Type="http://schemas.openxmlformats.org/officeDocument/2006/relationships/image" Target="../media/image88.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oleObject" Target="../embeddings/oleObject4.bin"/><Relationship Id="rId11" Type="http://schemas.openxmlformats.org/officeDocument/2006/relationships/image" Target="../media/image87.png"/><Relationship Id="rId5" Type="http://schemas.openxmlformats.org/officeDocument/2006/relationships/notesSlide" Target="../notesSlides/notesSlide19.xml"/><Relationship Id="rId10" Type="http://schemas.openxmlformats.org/officeDocument/2006/relationships/image" Target="../media/image86.jpeg"/><Relationship Id="rId4" Type="http://schemas.openxmlformats.org/officeDocument/2006/relationships/slideLayout" Target="../slideLayouts/slideLayout6.xml"/><Relationship Id="rId9" Type="http://schemas.openxmlformats.org/officeDocument/2006/relationships/image" Target="../media/image85.jpe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7.png"/><Relationship Id="rId18" Type="http://schemas.openxmlformats.org/officeDocument/2006/relationships/image" Target="../media/image22.svg"/><Relationship Id="rId26" Type="http://schemas.openxmlformats.org/officeDocument/2006/relationships/image" Target="../media/image12.svg"/><Relationship Id="rId3" Type="http://schemas.openxmlformats.org/officeDocument/2006/relationships/image" Target="../media/image13.png"/><Relationship Id="rId21" Type="http://schemas.openxmlformats.org/officeDocument/2006/relationships/image" Target="../media/image25.jpeg"/><Relationship Id="rId7" Type="http://schemas.openxmlformats.org/officeDocument/2006/relationships/image" Target="../media/image7.png"/><Relationship Id="rId12" Type="http://schemas.openxmlformats.org/officeDocument/2006/relationships/image" Target="../media/image16.svg"/><Relationship Id="rId17" Type="http://schemas.openxmlformats.org/officeDocument/2006/relationships/image" Target="../media/image21.png"/><Relationship Id="rId25" Type="http://schemas.openxmlformats.org/officeDocument/2006/relationships/image" Target="../media/image11.png"/><Relationship Id="rId2" Type="http://schemas.openxmlformats.org/officeDocument/2006/relationships/notesSlide" Target="../notesSlides/notesSlide2.xml"/><Relationship Id="rId16" Type="http://schemas.openxmlformats.org/officeDocument/2006/relationships/image" Target="../media/image20.png"/><Relationship Id="rId20" Type="http://schemas.openxmlformats.org/officeDocument/2006/relationships/image" Target="../media/image24.jpeg"/><Relationship Id="rId1" Type="http://schemas.openxmlformats.org/officeDocument/2006/relationships/slideLayout" Target="../slideLayouts/slideLayout12.xml"/><Relationship Id="rId6" Type="http://schemas.openxmlformats.org/officeDocument/2006/relationships/image" Target="../media/image6.svg"/><Relationship Id="rId11" Type="http://schemas.openxmlformats.org/officeDocument/2006/relationships/image" Target="../media/image15.png"/><Relationship Id="rId24" Type="http://schemas.openxmlformats.org/officeDocument/2006/relationships/image" Target="../media/image28.svg"/><Relationship Id="rId5" Type="http://schemas.openxmlformats.org/officeDocument/2006/relationships/image" Target="../media/image5.png"/><Relationship Id="rId15" Type="http://schemas.openxmlformats.org/officeDocument/2006/relationships/image" Target="../media/image19.svg"/><Relationship Id="rId23" Type="http://schemas.openxmlformats.org/officeDocument/2006/relationships/image" Target="../media/image27.png"/><Relationship Id="rId10" Type="http://schemas.openxmlformats.org/officeDocument/2006/relationships/image" Target="../media/image10.svg"/><Relationship Id="rId19" Type="http://schemas.openxmlformats.org/officeDocument/2006/relationships/image" Target="../media/image23.jpeg"/><Relationship Id="rId4" Type="http://schemas.openxmlformats.org/officeDocument/2006/relationships/image" Target="../media/image14.svg"/><Relationship Id="rId9" Type="http://schemas.openxmlformats.org/officeDocument/2006/relationships/image" Target="../media/image9.png"/><Relationship Id="rId14" Type="http://schemas.openxmlformats.org/officeDocument/2006/relationships/image" Target="../media/image18.png"/><Relationship Id="rId22" Type="http://schemas.openxmlformats.org/officeDocument/2006/relationships/image" Target="../media/image26.jpeg"/></Relationships>
</file>

<file path=ppt/slides/_rels/slide20.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tags" Target="../tags/tag15.xml"/><Relationship Id="rId7" Type="http://schemas.openxmlformats.org/officeDocument/2006/relationships/image" Target="../media/image74.emf"/><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oleObject" Target="../embeddings/oleObject5.bin"/><Relationship Id="rId5" Type="http://schemas.openxmlformats.org/officeDocument/2006/relationships/notesSlide" Target="../notesSlides/notesSlide20.xml"/><Relationship Id="rId4"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18.xml"/><Relationship Id="rId7" Type="http://schemas.openxmlformats.org/officeDocument/2006/relationships/image" Target="../media/image74.emf"/><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oleObject" Target="../embeddings/oleObject6.bin"/><Relationship Id="rId5" Type="http://schemas.openxmlformats.org/officeDocument/2006/relationships/notesSlide" Target="../notesSlides/notesSlide21.xml"/><Relationship Id="rId4" Type="http://schemas.openxmlformats.org/officeDocument/2006/relationships/slideLayout" Target="../slideLayouts/slideLayout6.xml"/><Relationship Id="rId9" Type="http://schemas.openxmlformats.org/officeDocument/2006/relationships/image" Target="../media/image90.png"/></Relationships>
</file>

<file path=ppt/slides/_rels/slide2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21.xml"/><Relationship Id="rId7" Type="http://schemas.openxmlformats.org/officeDocument/2006/relationships/image" Target="../media/image74.emf"/><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oleObject" Target="../embeddings/oleObject7.bin"/><Relationship Id="rId5" Type="http://schemas.openxmlformats.org/officeDocument/2006/relationships/notesSlide" Target="../notesSlides/notesSlide22.xml"/><Relationship Id="rId10" Type="http://schemas.openxmlformats.org/officeDocument/2006/relationships/image" Target="../media/image92.png"/><Relationship Id="rId4" Type="http://schemas.openxmlformats.org/officeDocument/2006/relationships/slideLayout" Target="../slideLayouts/slideLayout6.xml"/><Relationship Id="rId9" Type="http://schemas.openxmlformats.org/officeDocument/2006/relationships/image" Target="../media/image91.png"/></Relationships>
</file>

<file path=ppt/slides/_rels/slide23.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74.emf"/><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oleObject" Target="../embeddings/oleObject8.bin"/><Relationship Id="rId5" Type="http://schemas.openxmlformats.org/officeDocument/2006/relationships/notesSlide" Target="../notesSlides/notesSlide23.xml"/><Relationship Id="rId4"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44.png"/><Relationship Id="rId18" Type="http://schemas.openxmlformats.org/officeDocument/2006/relationships/image" Target="../media/image95.png"/><Relationship Id="rId3" Type="http://schemas.openxmlformats.org/officeDocument/2006/relationships/image" Target="../media/image93.png"/><Relationship Id="rId7" Type="http://schemas.openxmlformats.org/officeDocument/2006/relationships/image" Target="../media/image61.png"/><Relationship Id="rId12" Type="http://schemas.openxmlformats.org/officeDocument/2006/relationships/image" Target="../media/image69.svg"/><Relationship Id="rId17" Type="http://schemas.openxmlformats.org/officeDocument/2006/relationships/image" Target="../media/image32.png"/><Relationship Id="rId2" Type="http://schemas.openxmlformats.org/officeDocument/2006/relationships/notesSlide" Target="../notesSlides/notesSlide24.xml"/><Relationship Id="rId16" Type="http://schemas.openxmlformats.org/officeDocument/2006/relationships/image" Target="../media/image56.png"/><Relationship Id="rId1" Type="http://schemas.openxmlformats.org/officeDocument/2006/relationships/slideLayout" Target="../slideLayouts/slideLayout12.xml"/><Relationship Id="rId6" Type="http://schemas.openxmlformats.org/officeDocument/2006/relationships/image" Target="../media/image30.svg"/><Relationship Id="rId11" Type="http://schemas.openxmlformats.org/officeDocument/2006/relationships/image" Target="../media/image68.png"/><Relationship Id="rId5" Type="http://schemas.openxmlformats.org/officeDocument/2006/relationships/image" Target="../media/image29.png"/><Relationship Id="rId15" Type="http://schemas.openxmlformats.org/officeDocument/2006/relationships/image" Target="../media/image55.png"/><Relationship Id="rId10" Type="http://schemas.openxmlformats.org/officeDocument/2006/relationships/image" Target="../media/image52.svg"/><Relationship Id="rId19" Type="http://schemas.openxmlformats.org/officeDocument/2006/relationships/image" Target="../media/image96.jpeg"/><Relationship Id="rId4" Type="http://schemas.openxmlformats.org/officeDocument/2006/relationships/image" Target="../media/image94.svg"/><Relationship Id="rId9" Type="http://schemas.openxmlformats.org/officeDocument/2006/relationships/image" Target="../media/image51.png"/><Relationship Id="rId1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0.svg"/><Relationship Id="rId11" Type="http://schemas.openxmlformats.org/officeDocument/2006/relationships/image" Target="../media/image31.jpeg"/><Relationship Id="rId5" Type="http://schemas.openxmlformats.org/officeDocument/2006/relationships/image" Target="../media/image29.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34.png"/><Relationship Id="rId1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12" Type="http://schemas.microsoft.com/office/2007/relationships/hdphoto" Target="../media/hdphoto1.wdp"/><Relationship Id="rId17" Type="http://schemas.openxmlformats.org/officeDocument/2006/relationships/image" Target="../media/image11.png"/><Relationship Id="rId2" Type="http://schemas.openxmlformats.org/officeDocument/2006/relationships/notesSlide" Target="../notesSlides/notesSlide4.xml"/><Relationship Id="rId16"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30.svg"/><Relationship Id="rId11" Type="http://schemas.openxmlformats.org/officeDocument/2006/relationships/image" Target="../media/image33.png"/><Relationship Id="rId5" Type="http://schemas.openxmlformats.org/officeDocument/2006/relationships/image" Target="../media/image29.png"/><Relationship Id="rId15" Type="http://schemas.openxmlformats.org/officeDocument/2006/relationships/image" Target="../media/image32.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32.png"/><Relationship Id="rId1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12" Type="http://schemas.microsoft.com/office/2007/relationships/hdphoto" Target="../media/hdphoto1.wdp"/><Relationship Id="rId17" Type="http://schemas.openxmlformats.org/officeDocument/2006/relationships/image" Target="../media/image11.png"/><Relationship Id="rId2" Type="http://schemas.openxmlformats.org/officeDocument/2006/relationships/notesSlide" Target="../notesSlides/notesSlide5.xml"/><Relationship Id="rId16"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0.svg"/><Relationship Id="rId11" Type="http://schemas.openxmlformats.org/officeDocument/2006/relationships/image" Target="../media/image33.png"/><Relationship Id="rId5" Type="http://schemas.openxmlformats.org/officeDocument/2006/relationships/image" Target="../media/image29.png"/><Relationship Id="rId15" Type="http://schemas.openxmlformats.org/officeDocument/2006/relationships/image" Target="../media/image34.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18" Type="http://schemas.openxmlformats.org/officeDocument/2006/relationships/image" Target="../media/image35.png"/><Relationship Id="rId3" Type="http://schemas.openxmlformats.org/officeDocument/2006/relationships/slideLayout" Target="../slideLayouts/slideLayout12.xml"/><Relationship Id="rId21" Type="http://schemas.openxmlformats.org/officeDocument/2006/relationships/image" Target="../media/image12.svg"/><Relationship Id="rId7" Type="http://schemas.openxmlformats.org/officeDocument/2006/relationships/image" Target="../media/image29.png"/><Relationship Id="rId12" Type="http://schemas.openxmlformats.org/officeDocument/2006/relationships/image" Target="../media/image10.svg"/><Relationship Id="rId17" Type="http://schemas.openxmlformats.org/officeDocument/2006/relationships/image" Target="../media/image34.png"/><Relationship Id="rId2" Type="http://schemas.microsoft.com/office/2007/relationships/media" Target="../media/media1.mov"/><Relationship Id="rId16" Type="http://schemas.openxmlformats.org/officeDocument/2006/relationships/image" Target="../media/image36.png"/><Relationship Id="rId20" Type="http://schemas.openxmlformats.org/officeDocument/2006/relationships/image" Target="../media/image11.png"/><Relationship Id="rId1" Type="http://schemas.openxmlformats.org/officeDocument/2006/relationships/video" Target="NULL" TargetMode="Externa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32.png"/><Relationship Id="rId10" Type="http://schemas.openxmlformats.org/officeDocument/2006/relationships/image" Target="../media/image8.svg"/><Relationship Id="rId19" Type="http://schemas.openxmlformats.org/officeDocument/2006/relationships/image" Target="../media/image37.png"/><Relationship Id="rId4" Type="http://schemas.openxmlformats.org/officeDocument/2006/relationships/notesSlide" Target="../notesSlides/notesSlide6.xml"/><Relationship Id="rId9" Type="http://schemas.openxmlformats.org/officeDocument/2006/relationships/image" Target="../media/image7.png"/><Relationship Id="rId1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18" Type="http://schemas.openxmlformats.org/officeDocument/2006/relationships/image" Target="../media/image35.png"/><Relationship Id="rId3" Type="http://schemas.openxmlformats.org/officeDocument/2006/relationships/slideLayout" Target="../slideLayouts/slideLayout12.xml"/><Relationship Id="rId21" Type="http://schemas.openxmlformats.org/officeDocument/2006/relationships/image" Target="../media/image12.svg"/><Relationship Id="rId7" Type="http://schemas.openxmlformats.org/officeDocument/2006/relationships/image" Target="../media/image29.png"/><Relationship Id="rId12" Type="http://schemas.openxmlformats.org/officeDocument/2006/relationships/image" Target="../media/image10.svg"/><Relationship Id="rId17" Type="http://schemas.openxmlformats.org/officeDocument/2006/relationships/image" Target="../media/image34.png"/><Relationship Id="rId2" Type="http://schemas.microsoft.com/office/2007/relationships/media" Target="../media/media1.mov"/><Relationship Id="rId16" Type="http://schemas.openxmlformats.org/officeDocument/2006/relationships/image" Target="../media/image36.png"/><Relationship Id="rId20" Type="http://schemas.openxmlformats.org/officeDocument/2006/relationships/image" Target="../media/image11.png"/><Relationship Id="rId1" Type="http://schemas.openxmlformats.org/officeDocument/2006/relationships/video" Target="NULL" TargetMode="Externa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32.png"/><Relationship Id="rId23" Type="http://schemas.openxmlformats.org/officeDocument/2006/relationships/image" Target="../media/image39.jpeg"/><Relationship Id="rId10" Type="http://schemas.openxmlformats.org/officeDocument/2006/relationships/image" Target="../media/image8.svg"/><Relationship Id="rId19" Type="http://schemas.openxmlformats.org/officeDocument/2006/relationships/image" Target="../media/image37.png"/><Relationship Id="rId4" Type="http://schemas.openxmlformats.org/officeDocument/2006/relationships/notesSlide" Target="../notesSlides/notesSlide7.xml"/><Relationship Id="rId9" Type="http://schemas.openxmlformats.org/officeDocument/2006/relationships/image" Target="../media/image7.png"/><Relationship Id="rId14" Type="http://schemas.microsoft.com/office/2007/relationships/hdphoto" Target="../media/hdphoto1.wdp"/><Relationship Id="rId22"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44.png"/><Relationship Id="rId18" Type="http://schemas.openxmlformats.org/officeDocument/2006/relationships/image" Target="../media/image24.jpeg"/><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43.svg"/><Relationship Id="rId17" Type="http://schemas.openxmlformats.org/officeDocument/2006/relationships/image" Target="../media/image48.png"/><Relationship Id="rId2" Type="http://schemas.openxmlformats.org/officeDocument/2006/relationships/notesSlide" Target="../notesSlides/notesSlide8.xml"/><Relationship Id="rId16" Type="http://schemas.openxmlformats.org/officeDocument/2006/relationships/image" Target="../media/image47.png"/><Relationship Id="rId20" Type="http://schemas.openxmlformats.org/officeDocument/2006/relationships/image" Target="../media/image50.svg"/><Relationship Id="rId1" Type="http://schemas.openxmlformats.org/officeDocument/2006/relationships/slideLayout" Target="../slideLayouts/slideLayout12.xml"/><Relationship Id="rId6" Type="http://schemas.openxmlformats.org/officeDocument/2006/relationships/image" Target="../media/image6.svg"/><Relationship Id="rId11" Type="http://schemas.openxmlformats.org/officeDocument/2006/relationships/image" Target="../media/image42.png"/><Relationship Id="rId5" Type="http://schemas.openxmlformats.org/officeDocument/2006/relationships/image" Target="../media/image5.png"/><Relationship Id="rId15" Type="http://schemas.openxmlformats.org/officeDocument/2006/relationships/image" Target="../media/image46.png"/><Relationship Id="rId10" Type="http://schemas.openxmlformats.org/officeDocument/2006/relationships/image" Target="../media/image41.svg"/><Relationship Id="rId19" Type="http://schemas.openxmlformats.org/officeDocument/2006/relationships/image" Target="../media/image49.png"/><Relationship Id="rId4" Type="http://schemas.openxmlformats.org/officeDocument/2006/relationships/image" Target="../media/image4.svg"/><Relationship Id="rId9" Type="http://schemas.openxmlformats.org/officeDocument/2006/relationships/image" Target="../media/image40.png"/><Relationship Id="rId14" Type="http://schemas.openxmlformats.org/officeDocument/2006/relationships/image" Target="../media/image45.png"/></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49.png"/><Relationship Id="rId18" Type="http://schemas.openxmlformats.org/officeDocument/2006/relationships/image" Target="../media/image12.svg"/><Relationship Id="rId3" Type="http://schemas.openxmlformats.org/officeDocument/2006/relationships/image" Target="../media/image3.png"/><Relationship Id="rId21" Type="http://schemas.openxmlformats.org/officeDocument/2006/relationships/image" Target="../media/image59.png"/><Relationship Id="rId7" Type="http://schemas.openxmlformats.org/officeDocument/2006/relationships/image" Target="../media/image7.png"/><Relationship Id="rId12" Type="http://schemas.openxmlformats.org/officeDocument/2006/relationships/image" Target="../media/image54.png"/><Relationship Id="rId17" Type="http://schemas.openxmlformats.org/officeDocument/2006/relationships/image" Target="../media/image11.png"/><Relationship Id="rId2" Type="http://schemas.openxmlformats.org/officeDocument/2006/relationships/notesSlide" Target="../notesSlides/notesSlide9.xml"/><Relationship Id="rId16" Type="http://schemas.openxmlformats.org/officeDocument/2006/relationships/image" Target="../media/image56.png"/><Relationship Id="rId20" Type="http://schemas.openxmlformats.org/officeDocument/2006/relationships/image" Target="../media/image58.png"/><Relationship Id="rId1" Type="http://schemas.openxmlformats.org/officeDocument/2006/relationships/slideLayout" Target="../slideLayouts/slideLayout12.xml"/><Relationship Id="rId6" Type="http://schemas.openxmlformats.org/officeDocument/2006/relationships/image" Target="../media/image6.svg"/><Relationship Id="rId11" Type="http://schemas.openxmlformats.org/officeDocument/2006/relationships/image" Target="../media/image53.png"/><Relationship Id="rId5" Type="http://schemas.openxmlformats.org/officeDocument/2006/relationships/image" Target="../media/image5.png"/><Relationship Id="rId15" Type="http://schemas.openxmlformats.org/officeDocument/2006/relationships/image" Target="../media/image55.png"/><Relationship Id="rId10" Type="http://schemas.openxmlformats.org/officeDocument/2006/relationships/image" Target="../media/image52.svg"/><Relationship Id="rId19" Type="http://schemas.openxmlformats.org/officeDocument/2006/relationships/image" Target="../media/image57.png"/><Relationship Id="rId4" Type="http://schemas.openxmlformats.org/officeDocument/2006/relationships/image" Target="../media/image4.svg"/><Relationship Id="rId9" Type="http://schemas.openxmlformats.org/officeDocument/2006/relationships/image" Target="../media/image51.png"/><Relationship Id="rId14" Type="http://schemas.openxmlformats.org/officeDocument/2006/relationships/image" Target="../media/image50.svg"/><Relationship Id="rId22"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AE4A6-F6DE-C83B-5E23-E5114E7E1700}"/>
              </a:ext>
            </a:extLst>
          </p:cNvPr>
          <p:cNvSpPr>
            <a:spLocks noGrp="1"/>
          </p:cNvSpPr>
          <p:nvPr>
            <p:ph type="title"/>
          </p:nvPr>
        </p:nvSpPr>
        <p:spPr>
          <a:xfrm>
            <a:off x="1266825" y="3344641"/>
            <a:ext cx="8505825" cy="900000"/>
          </a:xfrm>
        </p:spPr>
        <p:txBody>
          <a:bodyPr>
            <a:normAutofit fontScale="90000"/>
          </a:bodyPr>
          <a:lstStyle/>
          <a:p>
            <a:r>
              <a:rPr lang="en-GB" sz="6600">
                <a:solidFill>
                  <a:srgbClr val="9C44BF"/>
                </a:solidFill>
              </a:rPr>
              <a:t>PSL PC</a:t>
            </a:r>
            <a:br>
              <a:rPr lang="en-GB" sz="6600">
                <a:solidFill>
                  <a:srgbClr val="9C44BF"/>
                </a:solidFill>
              </a:rPr>
            </a:br>
            <a:br>
              <a:rPr lang="en-GB" sz="6600">
                <a:solidFill>
                  <a:srgbClr val="9C44BF"/>
                </a:solidFill>
              </a:rPr>
            </a:br>
            <a:r>
              <a:rPr lang="en-GB" sz="6600">
                <a:solidFill>
                  <a:srgbClr val="9C44BF"/>
                </a:solidFill>
              </a:rPr>
              <a:t>DIGITAL </a:t>
            </a:r>
          </a:p>
        </p:txBody>
      </p:sp>
      <p:pic>
        <p:nvPicPr>
          <p:cNvPr id="4" name="Graphic 3" descr="Gears outline">
            <a:extLst>
              <a:ext uri="{FF2B5EF4-FFF2-40B4-BE49-F238E27FC236}">
                <a16:creationId xmlns:a16="http://schemas.microsoft.com/office/drawing/2014/main" id="{3AF8C544-3358-ADB6-1625-4134616B5E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228978"/>
            <a:ext cx="914400" cy="914400"/>
          </a:xfrm>
          <a:prstGeom prst="rect">
            <a:avLst/>
          </a:prstGeom>
        </p:spPr>
      </p:pic>
      <p:pic>
        <p:nvPicPr>
          <p:cNvPr id="6" name="Graphic 5" descr="Good Idea outline">
            <a:extLst>
              <a:ext uri="{FF2B5EF4-FFF2-40B4-BE49-F238E27FC236}">
                <a16:creationId xmlns:a16="http://schemas.microsoft.com/office/drawing/2014/main" id="{E393C227-7D96-88E7-76E3-4900D7C808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3569649"/>
            <a:ext cx="914400" cy="914400"/>
          </a:xfrm>
          <a:prstGeom prst="rect">
            <a:avLst/>
          </a:prstGeom>
        </p:spPr>
      </p:pic>
      <p:pic>
        <p:nvPicPr>
          <p:cNvPr id="8" name="Graphic 7" descr="Presentation with bar chart outline">
            <a:extLst>
              <a:ext uri="{FF2B5EF4-FFF2-40B4-BE49-F238E27FC236}">
                <a16:creationId xmlns:a16="http://schemas.microsoft.com/office/drawing/2014/main" id="{00373863-423B-119B-B757-66F1F0C5F4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1342535"/>
            <a:ext cx="914400" cy="914400"/>
          </a:xfrm>
          <a:prstGeom prst="rect">
            <a:avLst/>
          </a:prstGeom>
        </p:spPr>
      </p:pic>
      <p:pic>
        <p:nvPicPr>
          <p:cNvPr id="10" name="Graphic 9" descr="Research outline">
            <a:extLst>
              <a:ext uri="{FF2B5EF4-FFF2-40B4-BE49-F238E27FC236}">
                <a16:creationId xmlns:a16="http://schemas.microsoft.com/office/drawing/2014/main" id="{A8CB1214-F940-F82F-F997-5A67FAA693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0" y="2456092"/>
            <a:ext cx="914400" cy="914400"/>
          </a:xfrm>
          <a:prstGeom prst="rect">
            <a:avLst/>
          </a:prstGeom>
        </p:spPr>
      </p:pic>
      <p:pic>
        <p:nvPicPr>
          <p:cNvPr id="3" name="Graphic 2" descr="Touchscreen outline">
            <a:extLst>
              <a:ext uri="{FF2B5EF4-FFF2-40B4-BE49-F238E27FC236}">
                <a16:creationId xmlns:a16="http://schemas.microsoft.com/office/drawing/2014/main" id="{DA3C6A6A-E962-423C-C73C-CD57B2D6654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0" y="4683206"/>
            <a:ext cx="914400" cy="914400"/>
          </a:xfrm>
          <a:prstGeom prst="rect">
            <a:avLst/>
          </a:prstGeom>
        </p:spPr>
      </p:pic>
    </p:spTree>
    <p:extLst>
      <p:ext uri="{BB962C8B-B14F-4D97-AF65-F5344CB8AC3E}">
        <p14:creationId xmlns:p14="http://schemas.microsoft.com/office/powerpoint/2010/main" val="241277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ears outline">
            <a:extLst>
              <a:ext uri="{FF2B5EF4-FFF2-40B4-BE49-F238E27FC236}">
                <a16:creationId xmlns:a16="http://schemas.microsoft.com/office/drawing/2014/main" id="{3AF8C544-3358-ADB6-1625-4134616B5E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228978"/>
            <a:ext cx="914400" cy="914400"/>
          </a:xfrm>
          <a:prstGeom prst="rect">
            <a:avLst/>
          </a:prstGeom>
        </p:spPr>
      </p:pic>
      <p:pic>
        <p:nvPicPr>
          <p:cNvPr id="6" name="Graphic 5" descr="Good Idea outline">
            <a:extLst>
              <a:ext uri="{FF2B5EF4-FFF2-40B4-BE49-F238E27FC236}">
                <a16:creationId xmlns:a16="http://schemas.microsoft.com/office/drawing/2014/main" id="{E393C227-7D96-88E7-76E3-4900D7C808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3569649"/>
            <a:ext cx="914400" cy="914400"/>
          </a:xfrm>
          <a:prstGeom prst="rect">
            <a:avLst/>
          </a:prstGeom>
        </p:spPr>
      </p:pic>
      <p:pic>
        <p:nvPicPr>
          <p:cNvPr id="8" name="Graphic 7" descr="Presentation with bar chart outline">
            <a:extLst>
              <a:ext uri="{FF2B5EF4-FFF2-40B4-BE49-F238E27FC236}">
                <a16:creationId xmlns:a16="http://schemas.microsoft.com/office/drawing/2014/main" id="{00373863-423B-119B-B757-66F1F0C5F4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1342535"/>
            <a:ext cx="914400" cy="914400"/>
          </a:xfrm>
          <a:prstGeom prst="rect">
            <a:avLst/>
          </a:prstGeom>
        </p:spPr>
      </p:pic>
      <p:pic>
        <p:nvPicPr>
          <p:cNvPr id="10" name="Graphic 9" descr="Research outline">
            <a:extLst>
              <a:ext uri="{FF2B5EF4-FFF2-40B4-BE49-F238E27FC236}">
                <a16:creationId xmlns:a16="http://schemas.microsoft.com/office/drawing/2014/main" id="{A8CB1214-F940-F82F-F997-5A67FAA693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4400" y="2373951"/>
            <a:ext cx="1314000" cy="1314000"/>
          </a:xfrm>
          <a:prstGeom prst="rect">
            <a:avLst/>
          </a:prstGeom>
          <a:effectLst>
            <a:reflection blurRad="6350" stA="52000" endA="300" endPos="35000" dir="5400000" sy="-100000" algn="bl" rotWithShape="0"/>
          </a:effectLst>
          <a:scene3d>
            <a:camera prst="orthographicFront"/>
            <a:lightRig rig="threePt" dir="t"/>
          </a:scene3d>
          <a:sp3d>
            <a:bevelT/>
          </a:sp3d>
        </p:spPr>
      </p:pic>
      <p:sp>
        <p:nvSpPr>
          <p:cNvPr id="22" name="Title 1">
            <a:extLst>
              <a:ext uri="{FF2B5EF4-FFF2-40B4-BE49-F238E27FC236}">
                <a16:creationId xmlns:a16="http://schemas.microsoft.com/office/drawing/2014/main" id="{9A209672-7047-8A0F-01FE-8BB354119434}"/>
              </a:ext>
            </a:extLst>
          </p:cNvPr>
          <p:cNvSpPr>
            <a:spLocks noGrp="1"/>
          </p:cNvSpPr>
          <p:nvPr>
            <p:ph type="title"/>
          </p:nvPr>
        </p:nvSpPr>
        <p:spPr>
          <a:xfrm rot="5400000">
            <a:off x="8690234" y="2432045"/>
            <a:ext cx="5587858" cy="900000"/>
          </a:xfrm>
        </p:spPr>
        <p:txBody>
          <a:bodyPr>
            <a:normAutofit/>
          </a:bodyPr>
          <a:lstStyle/>
          <a:p>
            <a:r>
              <a:rPr lang="en-GB" sz="4000">
                <a:solidFill>
                  <a:srgbClr val="9C44BF"/>
                </a:solidFill>
              </a:rPr>
              <a:t>AIR MANAGEMENT</a:t>
            </a:r>
          </a:p>
        </p:txBody>
      </p:sp>
      <p:pic>
        <p:nvPicPr>
          <p:cNvPr id="24" name="Picture 23">
            <a:extLst>
              <a:ext uri="{FF2B5EF4-FFF2-40B4-BE49-F238E27FC236}">
                <a16:creationId xmlns:a16="http://schemas.microsoft.com/office/drawing/2014/main" id="{B20AB4DE-B6D2-F963-D625-356709C9BC32}"/>
              </a:ext>
            </a:extLst>
          </p:cNvPr>
          <p:cNvPicPr>
            <a:picLocks noChangeAspect="1"/>
          </p:cNvPicPr>
          <p:nvPr/>
        </p:nvPicPr>
        <p:blipFill>
          <a:blip r:embed="rId11"/>
          <a:stretch>
            <a:fillRect/>
          </a:stretch>
        </p:blipFill>
        <p:spPr>
          <a:xfrm>
            <a:off x="11265383" y="4959343"/>
            <a:ext cx="900000" cy="394118"/>
          </a:xfrm>
          <a:prstGeom prst="rect">
            <a:avLst/>
          </a:prstGeom>
        </p:spPr>
      </p:pic>
      <p:pic>
        <p:nvPicPr>
          <p:cNvPr id="26" name="Picture 25">
            <a:extLst>
              <a:ext uri="{FF2B5EF4-FFF2-40B4-BE49-F238E27FC236}">
                <a16:creationId xmlns:a16="http://schemas.microsoft.com/office/drawing/2014/main" id="{223AE48F-3390-0981-5267-4D8E2A667D8B}"/>
              </a:ext>
            </a:extLst>
          </p:cNvPr>
          <p:cNvPicPr>
            <a:picLocks noChangeAspect="1"/>
          </p:cNvPicPr>
          <p:nvPr/>
        </p:nvPicPr>
        <p:blipFill>
          <a:blip r:embed="rId12"/>
          <a:stretch>
            <a:fillRect/>
          </a:stretch>
        </p:blipFill>
        <p:spPr>
          <a:xfrm>
            <a:off x="11232127" y="5400017"/>
            <a:ext cx="849678" cy="839441"/>
          </a:xfrm>
          <a:prstGeom prst="rect">
            <a:avLst/>
          </a:prstGeom>
        </p:spPr>
      </p:pic>
      <p:pic>
        <p:nvPicPr>
          <p:cNvPr id="28" name="Picture 27">
            <a:extLst>
              <a:ext uri="{FF2B5EF4-FFF2-40B4-BE49-F238E27FC236}">
                <a16:creationId xmlns:a16="http://schemas.microsoft.com/office/drawing/2014/main" id="{7C2C1CD3-8D68-76B2-B9A2-2838679145C2}"/>
              </a:ext>
            </a:extLst>
          </p:cNvPr>
          <p:cNvPicPr>
            <a:picLocks noChangeAspect="1"/>
          </p:cNvPicPr>
          <p:nvPr/>
        </p:nvPicPr>
        <p:blipFill>
          <a:blip r:embed="rId13"/>
          <a:stretch>
            <a:fillRect/>
          </a:stretch>
        </p:blipFill>
        <p:spPr>
          <a:xfrm>
            <a:off x="2472082" y="1573406"/>
            <a:ext cx="5689162" cy="3385937"/>
          </a:xfrm>
          <a:prstGeom prst="rect">
            <a:avLst/>
          </a:prstGeom>
        </p:spPr>
      </p:pic>
      <p:sp>
        <p:nvSpPr>
          <p:cNvPr id="7" name="TextBox 6">
            <a:extLst>
              <a:ext uri="{FF2B5EF4-FFF2-40B4-BE49-F238E27FC236}">
                <a16:creationId xmlns:a16="http://schemas.microsoft.com/office/drawing/2014/main" id="{7BA38AF8-452E-5384-C247-4AF4D2DABA7E}"/>
              </a:ext>
            </a:extLst>
          </p:cNvPr>
          <p:cNvSpPr txBox="1"/>
          <p:nvPr/>
        </p:nvSpPr>
        <p:spPr>
          <a:xfrm>
            <a:off x="2228400" y="377672"/>
            <a:ext cx="7243548" cy="461665"/>
          </a:xfrm>
          <a:prstGeom prst="rect">
            <a:avLst/>
          </a:prstGeom>
          <a:noFill/>
        </p:spPr>
        <p:txBody>
          <a:bodyPr wrap="square">
            <a:spAutoFit/>
          </a:bodyPr>
          <a:lstStyle/>
          <a:p>
            <a:r>
              <a:rPr lang="en-GB" sz="2400" b="1">
                <a:solidFill>
                  <a:srgbClr val="7030A0"/>
                </a:solidFill>
                <a:latin typeface="Unilever Shilling" panose="020B0502020202020204" pitchFamily="34" charset="0"/>
                <a:cs typeface="Unilever Shilling" panose="020B0502020202020204" pitchFamily="34" charset="0"/>
              </a:rPr>
              <a:t>Advancing Pneumatic Control with AI </a:t>
            </a:r>
          </a:p>
        </p:txBody>
      </p:sp>
      <p:sp>
        <p:nvSpPr>
          <p:cNvPr id="14" name="Oval 13">
            <a:extLst>
              <a:ext uri="{FF2B5EF4-FFF2-40B4-BE49-F238E27FC236}">
                <a16:creationId xmlns:a16="http://schemas.microsoft.com/office/drawing/2014/main" id="{334D4A83-848F-EF0C-ECB5-1F7E506D455A}"/>
              </a:ext>
            </a:extLst>
          </p:cNvPr>
          <p:cNvSpPr/>
          <p:nvPr/>
        </p:nvSpPr>
        <p:spPr>
          <a:xfrm>
            <a:off x="8232714" y="1973093"/>
            <a:ext cx="489663" cy="4616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Connector 26">
            <a:extLst>
              <a:ext uri="{FF2B5EF4-FFF2-40B4-BE49-F238E27FC236}">
                <a16:creationId xmlns:a16="http://schemas.microsoft.com/office/drawing/2014/main" id="{DEF7330C-D24F-F8EE-F94C-4C20B300A81E}"/>
              </a:ext>
            </a:extLst>
          </p:cNvPr>
          <p:cNvCxnSpPr>
            <a:stCxn id="14" idx="6"/>
          </p:cNvCxnSpPr>
          <p:nvPr/>
        </p:nvCxnSpPr>
        <p:spPr>
          <a:xfrm flipV="1">
            <a:off x="8722377" y="2203925"/>
            <a:ext cx="23088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D3D625B-4983-F636-3E34-5BE58B78D183}"/>
              </a:ext>
            </a:extLst>
          </p:cNvPr>
          <p:cNvSpPr txBox="1"/>
          <p:nvPr/>
        </p:nvSpPr>
        <p:spPr>
          <a:xfrm>
            <a:off x="8722377" y="1834593"/>
            <a:ext cx="2548054" cy="369332"/>
          </a:xfrm>
          <a:prstGeom prst="rect">
            <a:avLst/>
          </a:prstGeom>
          <a:noFill/>
        </p:spPr>
        <p:txBody>
          <a:bodyPr wrap="square">
            <a:spAutoFit/>
          </a:bodyPr>
          <a:lstStyle/>
          <a:p>
            <a:r>
              <a:rPr lang="en-GB"/>
              <a:t>Leak Detection </a:t>
            </a:r>
          </a:p>
        </p:txBody>
      </p:sp>
      <p:grpSp>
        <p:nvGrpSpPr>
          <p:cNvPr id="38" name="Group 37">
            <a:extLst>
              <a:ext uri="{FF2B5EF4-FFF2-40B4-BE49-F238E27FC236}">
                <a16:creationId xmlns:a16="http://schemas.microsoft.com/office/drawing/2014/main" id="{08A1405A-DBB1-03B1-339E-84742B8E0AB9}"/>
              </a:ext>
            </a:extLst>
          </p:cNvPr>
          <p:cNvGrpSpPr/>
          <p:nvPr/>
        </p:nvGrpSpPr>
        <p:grpSpPr>
          <a:xfrm>
            <a:off x="8232714" y="3338816"/>
            <a:ext cx="2798533" cy="461665"/>
            <a:chOff x="8232714" y="3338816"/>
            <a:chExt cx="2798533" cy="461665"/>
          </a:xfrm>
        </p:grpSpPr>
        <p:sp>
          <p:nvSpPr>
            <p:cNvPr id="31" name="Oval 30">
              <a:extLst>
                <a:ext uri="{FF2B5EF4-FFF2-40B4-BE49-F238E27FC236}">
                  <a16:creationId xmlns:a16="http://schemas.microsoft.com/office/drawing/2014/main" id="{5939A0AF-C0B5-5E16-6F02-158DF03CC631}"/>
                </a:ext>
              </a:extLst>
            </p:cNvPr>
            <p:cNvSpPr/>
            <p:nvPr/>
          </p:nvSpPr>
          <p:spPr>
            <a:xfrm>
              <a:off x="8232714" y="3338816"/>
              <a:ext cx="489663" cy="4616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Connector 31">
              <a:extLst>
                <a:ext uri="{FF2B5EF4-FFF2-40B4-BE49-F238E27FC236}">
                  <a16:creationId xmlns:a16="http://schemas.microsoft.com/office/drawing/2014/main" id="{72FC639A-7262-C235-2101-1ACE9CF74B42}"/>
                </a:ext>
              </a:extLst>
            </p:cNvPr>
            <p:cNvCxnSpPr>
              <a:cxnSpLocks/>
              <a:stCxn id="31" idx="6"/>
            </p:cNvCxnSpPr>
            <p:nvPr/>
          </p:nvCxnSpPr>
          <p:spPr>
            <a:xfrm flipV="1">
              <a:off x="8722377" y="3569648"/>
              <a:ext cx="2308870" cy="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6FC2F80F-E548-5E33-CAFC-8064AB082214}"/>
              </a:ext>
            </a:extLst>
          </p:cNvPr>
          <p:cNvSpPr txBox="1"/>
          <p:nvPr/>
        </p:nvSpPr>
        <p:spPr>
          <a:xfrm>
            <a:off x="8722377" y="2912224"/>
            <a:ext cx="2859792" cy="646331"/>
          </a:xfrm>
          <a:prstGeom prst="rect">
            <a:avLst/>
          </a:prstGeom>
          <a:noFill/>
        </p:spPr>
        <p:txBody>
          <a:bodyPr wrap="square">
            <a:spAutoFit/>
          </a:bodyPr>
          <a:lstStyle/>
          <a:p>
            <a:r>
              <a:rPr lang="en-GB"/>
              <a:t>Machine Fingerprinting for Condition Based Monitoring </a:t>
            </a:r>
          </a:p>
        </p:txBody>
      </p:sp>
      <p:sp>
        <p:nvSpPr>
          <p:cNvPr id="34" name="Oval 33">
            <a:extLst>
              <a:ext uri="{FF2B5EF4-FFF2-40B4-BE49-F238E27FC236}">
                <a16:creationId xmlns:a16="http://schemas.microsoft.com/office/drawing/2014/main" id="{C9607AC6-A6D6-1D73-1B16-DB1B52680443}"/>
              </a:ext>
            </a:extLst>
          </p:cNvPr>
          <p:cNvSpPr/>
          <p:nvPr/>
        </p:nvSpPr>
        <p:spPr>
          <a:xfrm>
            <a:off x="8233241" y="4332291"/>
            <a:ext cx="489663" cy="4616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Connector 34">
            <a:extLst>
              <a:ext uri="{FF2B5EF4-FFF2-40B4-BE49-F238E27FC236}">
                <a16:creationId xmlns:a16="http://schemas.microsoft.com/office/drawing/2014/main" id="{ABBDDC7D-FA66-A4DB-6223-7A9ED60ADA5F}"/>
              </a:ext>
            </a:extLst>
          </p:cNvPr>
          <p:cNvCxnSpPr>
            <a:stCxn id="34" idx="6"/>
          </p:cNvCxnSpPr>
          <p:nvPr/>
        </p:nvCxnSpPr>
        <p:spPr>
          <a:xfrm flipV="1">
            <a:off x="8722904" y="4563123"/>
            <a:ext cx="23088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FC5A183-D343-9D92-6702-2682D2671D7B}"/>
              </a:ext>
            </a:extLst>
          </p:cNvPr>
          <p:cNvSpPr txBox="1"/>
          <p:nvPr/>
        </p:nvSpPr>
        <p:spPr>
          <a:xfrm>
            <a:off x="8722904" y="4193791"/>
            <a:ext cx="2548054" cy="369332"/>
          </a:xfrm>
          <a:prstGeom prst="rect">
            <a:avLst/>
          </a:prstGeom>
          <a:noFill/>
        </p:spPr>
        <p:txBody>
          <a:bodyPr wrap="square">
            <a:spAutoFit/>
          </a:bodyPr>
          <a:lstStyle/>
          <a:p>
            <a:r>
              <a:rPr lang="en-GB"/>
              <a:t>Predicting Minor Stops</a:t>
            </a:r>
          </a:p>
        </p:txBody>
      </p:sp>
      <p:pic>
        <p:nvPicPr>
          <p:cNvPr id="5" name="Picture 4">
            <a:extLst>
              <a:ext uri="{FF2B5EF4-FFF2-40B4-BE49-F238E27FC236}">
                <a16:creationId xmlns:a16="http://schemas.microsoft.com/office/drawing/2014/main" id="{356FD355-CB2A-A51E-BF04-98D8AA5A8A6A}"/>
              </a:ext>
            </a:extLst>
          </p:cNvPr>
          <p:cNvPicPr>
            <a:picLocks noChangeAspect="1"/>
          </p:cNvPicPr>
          <p:nvPr/>
        </p:nvPicPr>
        <p:blipFill>
          <a:blip r:embed="rId14"/>
          <a:stretch>
            <a:fillRect/>
          </a:stretch>
        </p:blipFill>
        <p:spPr>
          <a:xfrm>
            <a:off x="8722377" y="150097"/>
            <a:ext cx="1605833" cy="902764"/>
          </a:xfrm>
          <a:prstGeom prst="rect">
            <a:avLst/>
          </a:prstGeom>
        </p:spPr>
      </p:pic>
      <p:pic>
        <p:nvPicPr>
          <p:cNvPr id="9" name="Picture 8">
            <a:extLst>
              <a:ext uri="{FF2B5EF4-FFF2-40B4-BE49-F238E27FC236}">
                <a16:creationId xmlns:a16="http://schemas.microsoft.com/office/drawing/2014/main" id="{0D09EEDF-7E04-5128-7D67-B1ADDC1CB301}"/>
              </a:ext>
            </a:extLst>
          </p:cNvPr>
          <p:cNvPicPr>
            <a:picLocks noChangeAspect="1"/>
          </p:cNvPicPr>
          <p:nvPr/>
        </p:nvPicPr>
        <p:blipFill rotWithShape="1">
          <a:blip r:embed="rId15"/>
          <a:srcRect t="4412"/>
          <a:stretch/>
        </p:blipFill>
        <p:spPr>
          <a:xfrm>
            <a:off x="9997856" y="483549"/>
            <a:ext cx="1451141" cy="940568"/>
          </a:xfrm>
          <a:prstGeom prst="rect">
            <a:avLst/>
          </a:prstGeom>
        </p:spPr>
      </p:pic>
      <p:pic>
        <p:nvPicPr>
          <p:cNvPr id="2" name="Graphic 1" descr="Touchscreen outline">
            <a:extLst>
              <a:ext uri="{FF2B5EF4-FFF2-40B4-BE49-F238E27FC236}">
                <a16:creationId xmlns:a16="http://schemas.microsoft.com/office/drawing/2014/main" id="{893FCCAF-37AF-E79F-FEE9-8558D16D56D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0" y="4683206"/>
            <a:ext cx="914400" cy="914400"/>
          </a:xfrm>
          <a:prstGeom prst="rect">
            <a:avLst/>
          </a:prstGeom>
        </p:spPr>
      </p:pic>
    </p:spTree>
    <p:extLst>
      <p:ext uri="{BB962C8B-B14F-4D97-AF65-F5344CB8AC3E}">
        <p14:creationId xmlns:p14="http://schemas.microsoft.com/office/powerpoint/2010/main" val="2351173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6000" fill="hold" grpId="0" nodeType="withEffect" p14:presetBounceEnd="40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40000">
                                          <p:cBhvr additive="base">
                                            <p:cTn id="7" dur="1000" fill="hold"/>
                                            <p:tgtEl>
                                              <p:spTgt spid="14"/>
                                            </p:tgtEl>
                                            <p:attrNameLst>
                                              <p:attrName>ppt_x</p:attrName>
                                            </p:attrNameLst>
                                          </p:cBhvr>
                                          <p:tavLst>
                                            <p:tav tm="0">
                                              <p:val>
                                                <p:strVal val="1+#ppt_w/2"/>
                                              </p:val>
                                            </p:tav>
                                            <p:tav tm="100000">
                                              <p:val>
                                                <p:strVal val="#ppt_x"/>
                                              </p:val>
                                            </p:tav>
                                          </p:tavLst>
                                        </p:anim>
                                        <p:anim calcmode="lin" valueType="num" p14:bounceEnd="40000">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accel="26000" fill="hold" nodeType="withEffect" p14:presetBounceEnd="40000">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14:bounceEnd="40000">
                                          <p:cBhvr additive="base">
                                            <p:cTn id="11" dur="1000" fill="hold"/>
                                            <p:tgtEl>
                                              <p:spTgt spid="27"/>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2" accel="26000" fill="hold" grpId="0" nodeType="withEffect" p14:presetBounceEnd="40000">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14:bounceEnd="40000">
                                          <p:cBhvr additive="base">
                                            <p:cTn id="15" dur="1000" fill="hold"/>
                                            <p:tgtEl>
                                              <p:spTgt spid="30"/>
                                            </p:tgtEl>
                                            <p:attrNameLst>
                                              <p:attrName>ppt_x</p:attrName>
                                            </p:attrNameLst>
                                          </p:cBhvr>
                                          <p:tavLst>
                                            <p:tav tm="0">
                                              <p:val>
                                                <p:strVal val="1+#ppt_w/2"/>
                                              </p:val>
                                            </p:tav>
                                            <p:tav tm="100000">
                                              <p:val>
                                                <p:strVal val="#ppt_x"/>
                                              </p:val>
                                            </p:tav>
                                          </p:tavLst>
                                        </p:anim>
                                        <p:anim calcmode="lin" valueType="num" p14:bounceEnd="40000">
                                          <p:cBhvr additive="base">
                                            <p:cTn id="16" dur="10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2" accel="17000" fill="hold" grpId="0" nodeType="withEffect" p14:presetBounceEnd="24000">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14:bounceEnd="24000">
                                          <p:cBhvr additive="base">
                                            <p:cTn id="19" dur="1000" fill="hold"/>
                                            <p:tgtEl>
                                              <p:spTgt spid="33"/>
                                            </p:tgtEl>
                                            <p:attrNameLst>
                                              <p:attrName>ppt_x</p:attrName>
                                            </p:attrNameLst>
                                          </p:cBhvr>
                                          <p:tavLst>
                                            <p:tav tm="0">
                                              <p:val>
                                                <p:strVal val="1+#ppt_w/2"/>
                                              </p:val>
                                            </p:tav>
                                            <p:tav tm="100000">
                                              <p:val>
                                                <p:strVal val="#ppt_x"/>
                                              </p:val>
                                            </p:tav>
                                          </p:tavLst>
                                        </p:anim>
                                        <p:anim calcmode="lin" valueType="num" p14:bounceEnd="24000">
                                          <p:cBhvr additive="base">
                                            <p:cTn id="20" dur="100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2" accel="19000" fill="hold" nodeType="withEffect" p14:presetBounceEnd="18000">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14:bounceEnd="18000">
                                          <p:cBhvr additive="base">
                                            <p:cTn id="23" dur="1000" fill="hold"/>
                                            <p:tgtEl>
                                              <p:spTgt spid="38"/>
                                            </p:tgtEl>
                                            <p:attrNameLst>
                                              <p:attrName>ppt_x</p:attrName>
                                            </p:attrNameLst>
                                          </p:cBhvr>
                                          <p:tavLst>
                                            <p:tav tm="0">
                                              <p:val>
                                                <p:strVal val="1+#ppt_w/2"/>
                                              </p:val>
                                            </p:tav>
                                            <p:tav tm="100000">
                                              <p:val>
                                                <p:strVal val="#ppt_x"/>
                                              </p:val>
                                            </p:tav>
                                          </p:tavLst>
                                        </p:anim>
                                        <p:anim calcmode="lin" valueType="num" p14:bounceEnd="18000">
                                          <p:cBhvr additive="base">
                                            <p:cTn id="24" dur="1000" fill="hold"/>
                                            <p:tgtEl>
                                              <p:spTgt spid="38"/>
                                            </p:tgtEl>
                                            <p:attrNameLst>
                                              <p:attrName>ppt_y</p:attrName>
                                            </p:attrNameLst>
                                          </p:cBhvr>
                                          <p:tavLst>
                                            <p:tav tm="0">
                                              <p:val>
                                                <p:strVal val="#ppt_y"/>
                                              </p:val>
                                            </p:tav>
                                            <p:tav tm="100000">
                                              <p:val>
                                                <p:strVal val="#ppt_y"/>
                                              </p:val>
                                            </p:tav>
                                          </p:tavLst>
                                        </p:anim>
                                      </p:childTnLst>
                                    </p:cTn>
                                  </p:par>
                                  <p:par>
                                    <p:cTn id="25" presetID="2" presetClass="entr" presetSubtype="2" accel="31000" fill="hold" grpId="0" nodeType="withEffect" p14:presetBounceEnd="17000">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14:bounceEnd="17000">
                                          <p:cBhvr additive="base">
                                            <p:cTn id="27" dur="1000" fill="hold"/>
                                            <p:tgtEl>
                                              <p:spTgt spid="36"/>
                                            </p:tgtEl>
                                            <p:attrNameLst>
                                              <p:attrName>ppt_x</p:attrName>
                                            </p:attrNameLst>
                                          </p:cBhvr>
                                          <p:tavLst>
                                            <p:tav tm="0">
                                              <p:val>
                                                <p:strVal val="1+#ppt_w/2"/>
                                              </p:val>
                                            </p:tav>
                                            <p:tav tm="100000">
                                              <p:val>
                                                <p:strVal val="#ppt_x"/>
                                              </p:val>
                                            </p:tav>
                                          </p:tavLst>
                                        </p:anim>
                                        <p:anim calcmode="lin" valueType="num" p14:bounceEnd="17000">
                                          <p:cBhvr additive="base">
                                            <p:cTn id="28" dur="1000" fill="hold"/>
                                            <p:tgtEl>
                                              <p:spTgt spid="36"/>
                                            </p:tgtEl>
                                            <p:attrNameLst>
                                              <p:attrName>ppt_y</p:attrName>
                                            </p:attrNameLst>
                                          </p:cBhvr>
                                          <p:tavLst>
                                            <p:tav tm="0">
                                              <p:val>
                                                <p:strVal val="#ppt_y"/>
                                              </p:val>
                                            </p:tav>
                                            <p:tav tm="100000">
                                              <p:val>
                                                <p:strVal val="#ppt_y"/>
                                              </p:val>
                                            </p:tav>
                                          </p:tavLst>
                                        </p:anim>
                                      </p:childTnLst>
                                    </p:cTn>
                                  </p:par>
                                  <p:par>
                                    <p:cTn id="29" presetID="2" presetClass="entr" presetSubtype="2" accel="31000" fill="hold" grpId="0" nodeType="withEffect" p14:presetBounceEnd="17000">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14:bounceEnd="17000">
                                          <p:cBhvr additive="base">
                                            <p:cTn id="31" dur="1000" fill="hold"/>
                                            <p:tgtEl>
                                              <p:spTgt spid="34"/>
                                            </p:tgtEl>
                                            <p:attrNameLst>
                                              <p:attrName>ppt_x</p:attrName>
                                            </p:attrNameLst>
                                          </p:cBhvr>
                                          <p:tavLst>
                                            <p:tav tm="0">
                                              <p:val>
                                                <p:strVal val="1+#ppt_w/2"/>
                                              </p:val>
                                            </p:tav>
                                            <p:tav tm="100000">
                                              <p:val>
                                                <p:strVal val="#ppt_x"/>
                                              </p:val>
                                            </p:tav>
                                          </p:tavLst>
                                        </p:anim>
                                        <p:anim calcmode="lin" valueType="num" p14:bounceEnd="17000">
                                          <p:cBhvr additive="base">
                                            <p:cTn id="32" dur="1000" fill="hold"/>
                                            <p:tgtEl>
                                              <p:spTgt spid="34"/>
                                            </p:tgtEl>
                                            <p:attrNameLst>
                                              <p:attrName>ppt_y</p:attrName>
                                            </p:attrNameLst>
                                          </p:cBhvr>
                                          <p:tavLst>
                                            <p:tav tm="0">
                                              <p:val>
                                                <p:strVal val="#ppt_y"/>
                                              </p:val>
                                            </p:tav>
                                            <p:tav tm="100000">
                                              <p:val>
                                                <p:strVal val="#ppt_y"/>
                                              </p:val>
                                            </p:tav>
                                          </p:tavLst>
                                        </p:anim>
                                      </p:childTnLst>
                                    </p:cTn>
                                  </p:par>
                                  <p:par>
                                    <p:cTn id="33" presetID="2" presetClass="entr" presetSubtype="2" accel="31000" fill="hold" nodeType="withEffect" p14:presetBounceEnd="17000">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14:bounceEnd="17000">
                                          <p:cBhvr additive="base">
                                            <p:cTn id="35" dur="1000" fill="hold"/>
                                            <p:tgtEl>
                                              <p:spTgt spid="35"/>
                                            </p:tgtEl>
                                            <p:attrNameLst>
                                              <p:attrName>ppt_x</p:attrName>
                                            </p:attrNameLst>
                                          </p:cBhvr>
                                          <p:tavLst>
                                            <p:tav tm="0">
                                              <p:val>
                                                <p:strVal val="1+#ppt_w/2"/>
                                              </p:val>
                                            </p:tav>
                                            <p:tav tm="100000">
                                              <p:val>
                                                <p:strVal val="#ppt_x"/>
                                              </p:val>
                                            </p:tav>
                                          </p:tavLst>
                                        </p:anim>
                                        <p:anim calcmode="lin" valueType="num" p14:bounceEnd="17000">
                                          <p:cBhvr additive="base">
                                            <p:cTn id="36" dur="10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p:bldP spid="33" grpId="0"/>
          <p:bldP spid="34" grpId="0" animBg="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6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1+#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accel="2600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2" accel="2600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000" fill="hold"/>
                                            <p:tgtEl>
                                              <p:spTgt spid="30"/>
                                            </p:tgtEl>
                                            <p:attrNameLst>
                                              <p:attrName>ppt_x</p:attrName>
                                            </p:attrNameLst>
                                          </p:cBhvr>
                                          <p:tavLst>
                                            <p:tav tm="0">
                                              <p:val>
                                                <p:strVal val="1+#ppt_w/2"/>
                                              </p:val>
                                            </p:tav>
                                            <p:tav tm="100000">
                                              <p:val>
                                                <p:strVal val="#ppt_x"/>
                                              </p:val>
                                            </p:tav>
                                          </p:tavLst>
                                        </p:anim>
                                        <p:anim calcmode="lin" valueType="num">
                                          <p:cBhvr additive="base">
                                            <p:cTn id="16" dur="10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2" accel="1700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000" fill="hold"/>
                                            <p:tgtEl>
                                              <p:spTgt spid="33"/>
                                            </p:tgtEl>
                                            <p:attrNameLst>
                                              <p:attrName>ppt_x</p:attrName>
                                            </p:attrNameLst>
                                          </p:cBhvr>
                                          <p:tavLst>
                                            <p:tav tm="0">
                                              <p:val>
                                                <p:strVal val="1+#ppt_w/2"/>
                                              </p:val>
                                            </p:tav>
                                            <p:tav tm="100000">
                                              <p:val>
                                                <p:strVal val="#ppt_x"/>
                                              </p:val>
                                            </p:tav>
                                          </p:tavLst>
                                        </p:anim>
                                        <p:anim calcmode="lin" valueType="num">
                                          <p:cBhvr additive="base">
                                            <p:cTn id="20" dur="100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2" accel="1900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1000" fill="hold"/>
                                            <p:tgtEl>
                                              <p:spTgt spid="38"/>
                                            </p:tgtEl>
                                            <p:attrNameLst>
                                              <p:attrName>ppt_x</p:attrName>
                                            </p:attrNameLst>
                                          </p:cBhvr>
                                          <p:tavLst>
                                            <p:tav tm="0">
                                              <p:val>
                                                <p:strVal val="1+#ppt_w/2"/>
                                              </p:val>
                                            </p:tav>
                                            <p:tav tm="100000">
                                              <p:val>
                                                <p:strVal val="#ppt_x"/>
                                              </p:val>
                                            </p:tav>
                                          </p:tavLst>
                                        </p:anim>
                                        <p:anim calcmode="lin" valueType="num">
                                          <p:cBhvr additive="base">
                                            <p:cTn id="24" dur="1000" fill="hold"/>
                                            <p:tgtEl>
                                              <p:spTgt spid="38"/>
                                            </p:tgtEl>
                                            <p:attrNameLst>
                                              <p:attrName>ppt_y</p:attrName>
                                            </p:attrNameLst>
                                          </p:cBhvr>
                                          <p:tavLst>
                                            <p:tav tm="0">
                                              <p:val>
                                                <p:strVal val="#ppt_y"/>
                                              </p:val>
                                            </p:tav>
                                            <p:tav tm="100000">
                                              <p:val>
                                                <p:strVal val="#ppt_y"/>
                                              </p:val>
                                            </p:tav>
                                          </p:tavLst>
                                        </p:anim>
                                      </p:childTnLst>
                                    </p:cTn>
                                  </p:par>
                                  <p:par>
                                    <p:cTn id="25" presetID="2" presetClass="entr" presetSubtype="2" accel="3100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1000" fill="hold"/>
                                            <p:tgtEl>
                                              <p:spTgt spid="36"/>
                                            </p:tgtEl>
                                            <p:attrNameLst>
                                              <p:attrName>ppt_x</p:attrName>
                                            </p:attrNameLst>
                                          </p:cBhvr>
                                          <p:tavLst>
                                            <p:tav tm="0">
                                              <p:val>
                                                <p:strVal val="1+#ppt_w/2"/>
                                              </p:val>
                                            </p:tav>
                                            <p:tav tm="100000">
                                              <p:val>
                                                <p:strVal val="#ppt_x"/>
                                              </p:val>
                                            </p:tav>
                                          </p:tavLst>
                                        </p:anim>
                                        <p:anim calcmode="lin" valueType="num">
                                          <p:cBhvr additive="base">
                                            <p:cTn id="28" dur="1000" fill="hold"/>
                                            <p:tgtEl>
                                              <p:spTgt spid="36"/>
                                            </p:tgtEl>
                                            <p:attrNameLst>
                                              <p:attrName>ppt_y</p:attrName>
                                            </p:attrNameLst>
                                          </p:cBhvr>
                                          <p:tavLst>
                                            <p:tav tm="0">
                                              <p:val>
                                                <p:strVal val="#ppt_y"/>
                                              </p:val>
                                            </p:tav>
                                            <p:tav tm="100000">
                                              <p:val>
                                                <p:strVal val="#ppt_y"/>
                                              </p:val>
                                            </p:tav>
                                          </p:tavLst>
                                        </p:anim>
                                      </p:childTnLst>
                                    </p:cTn>
                                  </p:par>
                                  <p:par>
                                    <p:cTn id="29" presetID="2" presetClass="entr" presetSubtype="2" accel="3100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1000" fill="hold"/>
                                            <p:tgtEl>
                                              <p:spTgt spid="34"/>
                                            </p:tgtEl>
                                            <p:attrNameLst>
                                              <p:attrName>ppt_x</p:attrName>
                                            </p:attrNameLst>
                                          </p:cBhvr>
                                          <p:tavLst>
                                            <p:tav tm="0">
                                              <p:val>
                                                <p:strVal val="1+#ppt_w/2"/>
                                              </p:val>
                                            </p:tav>
                                            <p:tav tm="100000">
                                              <p:val>
                                                <p:strVal val="#ppt_x"/>
                                              </p:val>
                                            </p:tav>
                                          </p:tavLst>
                                        </p:anim>
                                        <p:anim calcmode="lin" valueType="num">
                                          <p:cBhvr additive="base">
                                            <p:cTn id="32" dur="1000" fill="hold"/>
                                            <p:tgtEl>
                                              <p:spTgt spid="34"/>
                                            </p:tgtEl>
                                            <p:attrNameLst>
                                              <p:attrName>ppt_y</p:attrName>
                                            </p:attrNameLst>
                                          </p:cBhvr>
                                          <p:tavLst>
                                            <p:tav tm="0">
                                              <p:val>
                                                <p:strVal val="#ppt_y"/>
                                              </p:val>
                                            </p:tav>
                                            <p:tav tm="100000">
                                              <p:val>
                                                <p:strVal val="#ppt_y"/>
                                              </p:val>
                                            </p:tav>
                                          </p:tavLst>
                                        </p:anim>
                                      </p:childTnLst>
                                    </p:cTn>
                                  </p:par>
                                  <p:par>
                                    <p:cTn id="33" presetID="2" presetClass="entr" presetSubtype="2" accel="3100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1000" fill="hold"/>
                                            <p:tgtEl>
                                              <p:spTgt spid="35"/>
                                            </p:tgtEl>
                                            <p:attrNameLst>
                                              <p:attrName>ppt_x</p:attrName>
                                            </p:attrNameLst>
                                          </p:cBhvr>
                                          <p:tavLst>
                                            <p:tav tm="0">
                                              <p:val>
                                                <p:strVal val="1+#ppt_w/2"/>
                                              </p:val>
                                            </p:tav>
                                            <p:tav tm="100000">
                                              <p:val>
                                                <p:strVal val="#ppt_x"/>
                                              </p:val>
                                            </p:tav>
                                          </p:tavLst>
                                        </p:anim>
                                        <p:anim calcmode="lin" valueType="num">
                                          <p:cBhvr additive="base">
                                            <p:cTn id="36" dur="10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p:bldP spid="33" grpId="0"/>
          <p:bldP spid="34" grpId="0" animBg="1"/>
          <p:bldP spid="36"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ears outline">
            <a:extLst>
              <a:ext uri="{FF2B5EF4-FFF2-40B4-BE49-F238E27FC236}">
                <a16:creationId xmlns:a16="http://schemas.microsoft.com/office/drawing/2014/main" id="{3AF8C544-3358-ADB6-1625-4134616B5E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228978"/>
            <a:ext cx="914400" cy="914400"/>
          </a:xfrm>
          <a:prstGeom prst="rect">
            <a:avLst/>
          </a:prstGeom>
        </p:spPr>
      </p:pic>
      <p:pic>
        <p:nvPicPr>
          <p:cNvPr id="6" name="Graphic 5" descr="Good Idea outline">
            <a:extLst>
              <a:ext uri="{FF2B5EF4-FFF2-40B4-BE49-F238E27FC236}">
                <a16:creationId xmlns:a16="http://schemas.microsoft.com/office/drawing/2014/main" id="{E393C227-7D96-88E7-76E3-4900D7C808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3569649"/>
            <a:ext cx="914400" cy="914400"/>
          </a:xfrm>
          <a:prstGeom prst="rect">
            <a:avLst/>
          </a:prstGeom>
        </p:spPr>
      </p:pic>
      <p:pic>
        <p:nvPicPr>
          <p:cNvPr id="8" name="Graphic 7" descr="Presentation with bar chart outline">
            <a:extLst>
              <a:ext uri="{FF2B5EF4-FFF2-40B4-BE49-F238E27FC236}">
                <a16:creationId xmlns:a16="http://schemas.microsoft.com/office/drawing/2014/main" id="{00373863-423B-119B-B757-66F1F0C5F4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4400" y="1382225"/>
            <a:ext cx="1314000" cy="1314000"/>
          </a:xfrm>
          <a:prstGeom prst="rect">
            <a:avLst/>
          </a:prstGeom>
          <a:effectLst>
            <a:reflection blurRad="6350" stA="52000" endA="300" endPos="35000" dir="5400000" sy="-100000" algn="bl" rotWithShape="0"/>
          </a:effectLst>
          <a:scene3d>
            <a:camera prst="orthographicFront"/>
            <a:lightRig rig="threePt" dir="t"/>
          </a:scene3d>
          <a:sp3d>
            <a:bevelT/>
          </a:sp3d>
        </p:spPr>
      </p:pic>
      <p:pic>
        <p:nvPicPr>
          <p:cNvPr id="10" name="Graphic 9" descr="Research outline">
            <a:extLst>
              <a:ext uri="{FF2B5EF4-FFF2-40B4-BE49-F238E27FC236}">
                <a16:creationId xmlns:a16="http://schemas.microsoft.com/office/drawing/2014/main" id="{A8CB1214-F940-F82F-F997-5A67FAA693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0" y="2456092"/>
            <a:ext cx="914400" cy="914400"/>
          </a:xfrm>
          <a:prstGeom prst="rect">
            <a:avLst/>
          </a:prstGeom>
        </p:spPr>
      </p:pic>
      <p:pic>
        <p:nvPicPr>
          <p:cNvPr id="2" name="Graphic 1" descr="Touchscreen outline">
            <a:extLst>
              <a:ext uri="{FF2B5EF4-FFF2-40B4-BE49-F238E27FC236}">
                <a16:creationId xmlns:a16="http://schemas.microsoft.com/office/drawing/2014/main" id="{5DE16084-697A-8E08-8213-64C4F79B04F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0" y="4683206"/>
            <a:ext cx="914400" cy="914400"/>
          </a:xfrm>
          <a:prstGeom prst="rect">
            <a:avLst/>
          </a:prstGeom>
        </p:spPr>
      </p:pic>
      <p:sp>
        <p:nvSpPr>
          <p:cNvPr id="3" name="TextBox 2">
            <a:extLst>
              <a:ext uri="{FF2B5EF4-FFF2-40B4-BE49-F238E27FC236}">
                <a16:creationId xmlns:a16="http://schemas.microsoft.com/office/drawing/2014/main" id="{D4CA6776-AC93-A2A2-B3B9-179C2B3B271D}"/>
              </a:ext>
            </a:extLst>
          </p:cNvPr>
          <p:cNvSpPr txBox="1"/>
          <p:nvPr/>
        </p:nvSpPr>
        <p:spPr>
          <a:xfrm>
            <a:off x="1014978" y="420428"/>
            <a:ext cx="10162043" cy="369332"/>
          </a:xfrm>
          <a:prstGeom prst="rect">
            <a:avLst/>
          </a:prstGeom>
          <a:noFill/>
        </p:spPr>
        <p:txBody>
          <a:bodyPr wrap="square" rtlCol="0">
            <a:spAutoFit/>
          </a:bodyPr>
          <a:lstStyle/>
          <a:p>
            <a:r>
              <a:rPr lang="en-US" b="1">
                <a:solidFill>
                  <a:srgbClr val="7030A0"/>
                </a:solidFill>
                <a:latin typeface="Unilever Shilling" panose="020B0502020202020204" pitchFamily="34" charset="0"/>
                <a:cs typeface="Unilever Shilling" panose="020B0502020202020204" pitchFamily="34" charset="0"/>
              </a:rPr>
              <a:t>MONITORING KEY METRICS</a:t>
            </a:r>
          </a:p>
        </p:txBody>
      </p:sp>
      <p:pic>
        <p:nvPicPr>
          <p:cNvPr id="7" name="Picture 6">
            <a:extLst>
              <a:ext uri="{FF2B5EF4-FFF2-40B4-BE49-F238E27FC236}">
                <a16:creationId xmlns:a16="http://schemas.microsoft.com/office/drawing/2014/main" id="{60A00A6C-B8D3-B5A2-1C57-1B94BEDBC872}"/>
              </a:ext>
            </a:extLst>
          </p:cNvPr>
          <p:cNvPicPr>
            <a:picLocks noChangeAspect="1"/>
          </p:cNvPicPr>
          <p:nvPr/>
        </p:nvPicPr>
        <p:blipFill>
          <a:blip r:embed="rId13"/>
          <a:stretch>
            <a:fillRect/>
          </a:stretch>
        </p:blipFill>
        <p:spPr>
          <a:xfrm>
            <a:off x="2763520" y="1143378"/>
            <a:ext cx="9070624" cy="5102226"/>
          </a:xfrm>
          <a:prstGeom prst="rect">
            <a:avLst/>
          </a:prstGeom>
        </p:spPr>
      </p:pic>
    </p:spTree>
    <p:extLst>
      <p:ext uri="{BB962C8B-B14F-4D97-AF65-F5344CB8AC3E}">
        <p14:creationId xmlns:p14="http://schemas.microsoft.com/office/powerpoint/2010/main" val="3687294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ears outline">
            <a:extLst>
              <a:ext uri="{FF2B5EF4-FFF2-40B4-BE49-F238E27FC236}">
                <a16:creationId xmlns:a16="http://schemas.microsoft.com/office/drawing/2014/main" id="{3AF8C544-3358-ADB6-1625-4134616B5E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228978"/>
            <a:ext cx="914400" cy="914400"/>
          </a:xfrm>
          <a:prstGeom prst="rect">
            <a:avLst/>
          </a:prstGeom>
        </p:spPr>
      </p:pic>
      <p:pic>
        <p:nvPicPr>
          <p:cNvPr id="6" name="Graphic 5" descr="Good Idea outline">
            <a:extLst>
              <a:ext uri="{FF2B5EF4-FFF2-40B4-BE49-F238E27FC236}">
                <a16:creationId xmlns:a16="http://schemas.microsoft.com/office/drawing/2014/main" id="{E393C227-7D96-88E7-76E3-4900D7C808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3569649"/>
            <a:ext cx="914400" cy="914400"/>
          </a:xfrm>
          <a:prstGeom prst="rect">
            <a:avLst/>
          </a:prstGeom>
        </p:spPr>
      </p:pic>
      <p:pic>
        <p:nvPicPr>
          <p:cNvPr id="8" name="Graphic 7" descr="Presentation with bar chart outline">
            <a:extLst>
              <a:ext uri="{FF2B5EF4-FFF2-40B4-BE49-F238E27FC236}">
                <a16:creationId xmlns:a16="http://schemas.microsoft.com/office/drawing/2014/main" id="{00373863-423B-119B-B757-66F1F0C5F4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4400" y="1382225"/>
            <a:ext cx="1314000" cy="1314000"/>
          </a:xfrm>
          <a:prstGeom prst="rect">
            <a:avLst/>
          </a:prstGeom>
          <a:effectLst>
            <a:reflection blurRad="6350" stA="52000" endA="300" endPos="35000" dir="5400000" sy="-100000" algn="bl" rotWithShape="0"/>
          </a:effectLst>
          <a:scene3d>
            <a:camera prst="orthographicFront"/>
            <a:lightRig rig="threePt" dir="t"/>
          </a:scene3d>
          <a:sp3d>
            <a:bevelT/>
          </a:sp3d>
        </p:spPr>
      </p:pic>
      <p:pic>
        <p:nvPicPr>
          <p:cNvPr id="10" name="Graphic 9" descr="Research outline">
            <a:extLst>
              <a:ext uri="{FF2B5EF4-FFF2-40B4-BE49-F238E27FC236}">
                <a16:creationId xmlns:a16="http://schemas.microsoft.com/office/drawing/2014/main" id="{A8CB1214-F940-F82F-F997-5A67FAA693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0" y="2456092"/>
            <a:ext cx="914400" cy="914400"/>
          </a:xfrm>
          <a:prstGeom prst="rect">
            <a:avLst/>
          </a:prstGeom>
        </p:spPr>
      </p:pic>
      <p:pic>
        <p:nvPicPr>
          <p:cNvPr id="9" name="Picture 8">
            <a:extLst>
              <a:ext uri="{FF2B5EF4-FFF2-40B4-BE49-F238E27FC236}">
                <a16:creationId xmlns:a16="http://schemas.microsoft.com/office/drawing/2014/main" id="{6955C041-5DBD-78A6-BD1E-7571166A14E1}"/>
              </a:ext>
            </a:extLst>
          </p:cNvPr>
          <p:cNvPicPr>
            <a:picLocks noChangeAspect="1"/>
          </p:cNvPicPr>
          <p:nvPr/>
        </p:nvPicPr>
        <p:blipFill>
          <a:blip r:embed="rId11">
            <a:extLst>
              <a:ext uri="{BEBA8EAE-BF5A-486C-A8C5-ECC9F3942E4B}">
                <a14:imgProps xmlns:a14="http://schemas.microsoft.com/office/drawing/2010/main">
                  <a14:imgLayer r:embed="rId12">
                    <a14:imgEffect>
                      <a14:artisticBlur/>
                    </a14:imgEffect>
                  </a14:imgLayer>
                </a14:imgProps>
              </a:ext>
            </a:extLst>
          </a:blip>
          <a:stretch>
            <a:fillRect/>
          </a:stretch>
        </p:blipFill>
        <p:spPr>
          <a:xfrm>
            <a:off x="2341776" y="501242"/>
            <a:ext cx="6929640" cy="3897923"/>
          </a:xfrm>
          <a:prstGeom prst="rect">
            <a:avLst/>
          </a:prstGeom>
        </p:spPr>
      </p:pic>
      <p:pic>
        <p:nvPicPr>
          <p:cNvPr id="3" name="Picture 2">
            <a:extLst>
              <a:ext uri="{FF2B5EF4-FFF2-40B4-BE49-F238E27FC236}">
                <a16:creationId xmlns:a16="http://schemas.microsoft.com/office/drawing/2014/main" id="{28226715-4D66-84DD-492C-224B48CE095F}"/>
              </a:ext>
            </a:extLst>
          </p:cNvPr>
          <p:cNvPicPr>
            <a:picLocks noChangeAspect="1"/>
          </p:cNvPicPr>
          <p:nvPr/>
        </p:nvPicPr>
        <p:blipFill>
          <a:blip r:embed="rId13"/>
          <a:stretch>
            <a:fillRect/>
          </a:stretch>
        </p:blipFill>
        <p:spPr>
          <a:xfrm>
            <a:off x="3161100" y="3176192"/>
            <a:ext cx="8536224" cy="2615713"/>
          </a:xfrm>
          <a:prstGeom prst="rect">
            <a:avLst/>
          </a:prstGeom>
          <a:ln w="38100">
            <a:solidFill>
              <a:schemeClr val="bg1"/>
            </a:solidFill>
          </a:ln>
          <a:effectLst>
            <a:outerShdw blurRad="50800" dist="38100" dir="5400000" algn="t" rotWithShape="0">
              <a:prstClr val="black">
                <a:alpha val="40000"/>
              </a:prstClr>
            </a:outerShdw>
          </a:effectLst>
        </p:spPr>
      </p:pic>
      <p:pic>
        <p:nvPicPr>
          <p:cNvPr id="7" name="Picture 6">
            <a:extLst>
              <a:ext uri="{FF2B5EF4-FFF2-40B4-BE49-F238E27FC236}">
                <a16:creationId xmlns:a16="http://schemas.microsoft.com/office/drawing/2014/main" id="{FA56BCAF-4CF1-0F54-883C-C3627B95E117}"/>
              </a:ext>
            </a:extLst>
          </p:cNvPr>
          <p:cNvPicPr>
            <a:picLocks noChangeAspect="1"/>
          </p:cNvPicPr>
          <p:nvPr/>
        </p:nvPicPr>
        <p:blipFill>
          <a:blip r:embed="rId14"/>
          <a:stretch>
            <a:fillRect/>
          </a:stretch>
        </p:blipFill>
        <p:spPr>
          <a:xfrm>
            <a:off x="2394242" y="522651"/>
            <a:ext cx="1720558" cy="919117"/>
          </a:xfrm>
          <a:prstGeom prst="rect">
            <a:avLst/>
          </a:prstGeom>
          <a:ln w="38100">
            <a:solidFill>
              <a:schemeClr val="bg1"/>
            </a:solidFill>
          </a:ln>
          <a:effectLst>
            <a:outerShdw blurRad="50800" dist="38100" dir="5400000" algn="t" rotWithShape="0">
              <a:prstClr val="black">
                <a:alpha val="40000"/>
              </a:prstClr>
            </a:outerShdw>
          </a:effectLst>
        </p:spPr>
      </p:pic>
      <p:pic>
        <p:nvPicPr>
          <p:cNvPr id="2" name="Graphic 1" descr="Touchscreen outline">
            <a:extLst>
              <a:ext uri="{FF2B5EF4-FFF2-40B4-BE49-F238E27FC236}">
                <a16:creationId xmlns:a16="http://schemas.microsoft.com/office/drawing/2014/main" id="{5C3AA8F7-6552-9E39-92AB-2BE035EC50F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0" y="4683206"/>
            <a:ext cx="914400" cy="914400"/>
          </a:xfrm>
          <a:prstGeom prst="rect">
            <a:avLst/>
          </a:prstGeom>
        </p:spPr>
      </p:pic>
    </p:spTree>
    <p:extLst>
      <p:ext uri="{BB962C8B-B14F-4D97-AF65-F5344CB8AC3E}">
        <p14:creationId xmlns:p14="http://schemas.microsoft.com/office/powerpoint/2010/main" val="41614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ears outline">
            <a:extLst>
              <a:ext uri="{FF2B5EF4-FFF2-40B4-BE49-F238E27FC236}">
                <a16:creationId xmlns:a16="http://schemas.microsoft.com/office/drawing/2014/main" id="{3AF8C544-3358-ADB6-1625-4134616B5E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228978"/>
            <a:ext cx="914400" cy="914400"/>
          </a:xfrm>
          <a:prstGeom prst="rect">
            <a:avLst/>
          </a:prstGeom>
        </p:spPr>
      </p:pic>
      <p:pic>
        <p:nvPicPr>
          <p:cNvPr id="6" name="Graphic 5" descr="Good Idea outline">
            <a:extLst>
              <a:ext uri="{FF2B5EF4-FFF2-40B4-BE49-F238E27FC236}">
                <a16:creationId xmlns:a16="http://schemas.microsoft.com/office/drawing/2014/main" id="{E393C227-7D96-88E7-76E3-4900D7C808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3569649"/>
            <a:ext cx="914400" cy="914400"/>
          </a:xfrm>
          <a:prstGeom prst="rect">
            <a:avLst/>
          </a:prstGeom>
        </p:spPr>
      </p:pic>
      <p:pic>
        <p:nvPicPr>
          <p:cNvPr id="8" name="Graphic 7" descr="Presentation with bar chart outline">
            <a:extLst>
              <a:ext uri="{FF2B5EF4-FFF2-40B4-BE49-F238E27FC236}">
                <a16:creationId xmlns:a16="http://schemas.microsoft.com/office/drawing/2014/main" id="{00373863-423B-119B-B757-66F1F0C5F4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4400" y="1382225"/>
            <a:ext cx="1314000" cy="1314000"/>
          </a:xfrm>
          <a:prstGeom prst="rect">
            <a:avLst/>
          </a:prstGeom>
          <a:effectLst>
            <a:reflection blurRad="6350" stA="52000" endA="300" endPos="35000" dir="5400000" sy="-100000" algn="bl" rotWithShape="0"/>
          </a:effectLst>
          <a:scene3d>
            <a:camera prst="orthographicFront"/>
            <a:lightRig rig="threePt" dir="t"/>
          </a:scene3d>
          <a:sp3d>
            <a:bevelT/>
          </a:sp3d>
        </p:spPr>
      </p:pic>
      <p:pic>
        <p:nvPicPr>
          <p:cNvPr id="10" name="Graphic 9" descr="Research outline">
            <a:extLst>
              <a:ext uri="{FF2B5EF4-FFF2-40B4-BE49-F238E27FC236}">
                <a16:creationId xmlns:a16="http://schemas.microsoft.com/office/drawing/2014/main" id="{A8CB1214-F940-F82F-F997-5A67FAA693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0" y="2456092"/>
            <a:ext cx="914400" cy="914400"/>
          </a:xfrm>
          <a:prstGeom prst="rect">
            <a:avLst/>
          </a:prstGeom>
        </p:spPr>
      </p:pic>
      <p:pic>
        <p:nvPicPr>
          <p:cNvPr id="9" name="Picture 8">
            <a:extLst>
              <a:ext uri="{FF2B5EF4-FFF2-40B4-BE49-F238E27FC236}">
                <a16:creationId xmlns:a16="http://schemas.microsoft.com/office/drawing/2014/main" id="{6955C041-5DBD-78A6-BD1E-7571166A14E1}"/>
              </a:ext>
            </a:extLst>
          </p:cNvPr>
          <p:cNvPicPr>
            <a:picLocks noChangeAspect="1"/>
          </p:cNvPicPr>
          <p:nvPr/>
        </p:nvPicPr>
        <p:blipFill>
          <a:blip r:embed="rId11">
            <a:extLst>
              <a:ext uri="{BEBA8EAE-BF5A-486C-A8C5-ECC9F3942E4B}">
                <a14:imgProps xmlns:a14="http://schemas.microsoft.com/office/drawing/2010/main">
                  <a14:imgLayer r:embed="rId12">
                    <a14:imgEffect>
                      <a14:artisticBlur/>
                    </a14:imgEffect>
                  </a14:imgLayer>
                </a14:imgProps>
              </a:ext>
            </a:extLst>
          </a:blip>
          <a:stretch>
            <a:fillRect/>
          </a:stretch>
        </p:blipFill>
        <p:spPr>
          <a:xfrm>
            <a:off x="2341776" y="501242"/>
            <a:ext cx="6929640" cy="3897923"/>
          </a:xfrm>
          <a:prstGeom prst="rect">
            <a:avLst/>
          </a:prstGeom>
        </p:spPr>
      </p:pic>
      <p:pic>
        <p:nvPicPr>
          <p:cNvPr id="2" name="Picture 1">
            <a:extLst>
              <a:ext uri="{FF2B5EF4-FFF2-40B4-BE49-F238E27FC236}">
                <a16:creationId xmlns:a16="http://schemas.microsoft.com/office/drawing/2014/main" id="{6E515268-3EB8-4C1C-263E-37A81A6F09EA}"/>
              </a:ext>
            </a:extLst>
          </p:cNvPr>
          <p:cNvPicPr>
            <a:picLocks noChangeAspect="1"/>
          </p:cNvPicPr>
          <p:nvPr/>
        </p:nvPicPr>
        <p:blipFill rotWithShape="1">
          <a:blip r:embed="rId13"/>
          <a:srcRect/>
          <a:stretch/>
        </p:blipFill>
        <p:spPr>
          <a:xfrm>
            <a:off x="4991725" y="2696225"/>
            <a:ext cx="6580438" cy="3764677"/>
          </a:xfrm>
          <a:prstGeom prst="rect">
            <a:avLst/>
          </a:prstGeom>
          <a:ln w="38100">
            <a:solidFill>
              <a:schemeClr val="bg1"/>
            </a:solidFill>
          </a:ln>
          <a:effectLst>
            <a:outerShdw blurRad="50800" dist="38100" dir="5400000" algn="t" rotWithShape="0">
              <a:prstClr val="black">
                <a:alpha val="40000"/>
              </a:prstClr>
            </a:outerShdw>
          </a:effectLst>
        </p:spPr>
      </p:pic>
      <p:pic>
        <p:nvPicPr>
          <p:cNvPr id="3" name="Graphic 2" descr="Touchscreen outline">
            <a:extLst>
              <a:ext uri="{FF2B5EF4-FFF2-40B4-BE49-F238E27FC236}">
                <a16:creationId xmlns:a16="http://schemas.microsoft.com/office/drawing/2014/main" id="{1A4454D5-978D-D971-66F2-EB48345DA29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0" y="4683206"/>
            <a:ext cx="914400" cy="914400"/>
          </a:xfrm>
          <a:prstGeom prst="rect">
            <a:avLst/>
          </a:prstGeom>
        </p:spPr>
      </p:pic>
    </p:spTree>
    <p:extLst>
      <p:ext uri="{BB962C8B-B14F-4D97-AF65-F5344CB8AC3E}">
        <p14:creationId xmlns:p14="http://schemas.microsoft.com/office/powerpoint/2010/main" val="745500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ears outline">
            <a:extLst>
              <a:ext uri="{FF2B5EF4-FFF2-40B4-BE49-F238E27FC236}">
                <a16:creationId xmlns:a16="http://schemas.microsoft.com/office/drawing/2014/main" id="{3AF8C544-3358-ADB6-1625-4134616B5E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228978"/>
            <a:ext cx="914400" cy="914400"/>
          </a:xfrm>
          <a:prstGeom prst="rect">
            <a:avLst/>
          </a:prstGeom>
        </p:spPr>
      </p:pic>
      <p:pic>
        <p:nvPicPr>
          <p:cNvPr id="6" name="Graphic 5" descr="Good Idea outline">
            <a:extLst>
              <a:ext uri="{FF2B5EF4-FFF2-40B4-BE49-F238E27FC236}">
                <a16:creationId xmlns:a16="http://schemas.microsoft.com/office/drawing/2014/main" id="{E393C227-7D96-88E7-76E3-4900D7C808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3569649"/>
            <a:ext cx="914400" cy="914400"/>
          </a:xfrm>
          <a:prstGeom prst="rect">
            <a:avLst/>
          </a:prstGeom>
        </p:spPr>
      </p:pic>
      <p:pic>
        <p:nvPicPr>
          <p:cNvPr id="8" name="Graphic 7" descr="Presentation with bar chart outline">
            <a:extLst>
              <a:ext uri="{FF2B5EF4-FFF2-40B4-BE49-F238E27FC236}">
                <a16:creationId xmlns:a16="http://schemas.microsoft.com/office/drawing/2014/main" id="{00373863-423B-119B-B757-66F1F0C5F4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1342535"/>
            <a:ext cx="914400" cy="914400"/>
          </a:xfrm>
          <a:prstGeom prst="rect">
            <a:avLst/>
          </a:prstGeom>
        </p:spPr>
      </p:pic>
      <p:pic>
        <p:nvPicPr>
          <p:cNvPr id="10" name="Graphic 9" descr="Research outline">
            <a:extLst>
              <a:ext uri="{FF2B5EF4-FFF2-40B4-BE49-F238E27FC236}">
                <a16:creationId xmlns:a16="http://schemas.microsoft.com/office/drawing/2014/main" id="{A8CB1214-F940-F82F-F997-5A67FAA693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0" y="2456092"/>
            <a:ext cx="914400" cy="914400"/>
          </a:xfrm>
          <a:prstGeom prst="rect">
            <a:avLst/>
          </a:prstGeom>
        </p:spPr>
      </p:pic>
      <p:pic>
        <p:nvPicPr>
          <p:cNvPr id="7" name="Graphic 6" descr="Touchscreen outline">
            <a:extLst>
              <a:ext uri="{FF2B5EF4-FFF2-40B4-BE49-F238E27FC236}">
                <a16:creationId xmlns:a16="http://schemas.microsoft.com/office/drawing/2014/main" id="{7308E049-F618-6D54-33A0-3C9EAB3145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1859" y="4601066"/>
            <a:ext cx="1314000" cy="1314000"/>
          </a:xfrm>
          <a:prstGeom prst="rect">
            <a:avLst/>
          </a:prstGeom>
          <a:effectLst>
            <a:reflection blurRad="6350" stA="52000" endA="300" endPos="35000" dir="5400000" sy="-100000" algn="bl" rotWithShape="0"/>
          </a:effectLst>
          <a:scene3d>
            <a:camera prst="orthographicFront"/>
            <a:lightRig rig="threePt" dir="t"/>
          </a:scene3d>
          <a:sp3d>
            <a:bevelT/>
          </a:sp3d>
        </p:spPr>
      </p:pic>
      <p:sp>
        <p:nvSpPr>
          <p:cNvPr id="3" name="TextBox 2">
            <a:extLst>
              <a:ext uri="{FF2B5EF4-FFF2-40B4-BE49-F238E27FC236}">
                <a16:creationId xmlns:a16="http://schemas.microsoft.com/office/drawing/2014/main" id="{7BEDC7FC-39F6-47A6-0733-C560C7B87085}"/>
              </a:ext>
            </a:extLst>
          </p:cNvPr>
          <p:cNvSpPr txBox="1"/>
          <p:nvPr/>
        </p:nvSpPr>
        <p:spPr>
          <a:xfrm>
            <a:off x="1458859" y="390418"/>
            <a:ext cx="5178176" cy="369332"/>
          </a:xfrm>
          <a:prstGeom prst="rect">
            <a:avLst/>
          </a:prstGeom>
          <a:noFill/>
        </p:spPr>
        <p:txBody>
          <a:bodyPr wrap="square" rtlCol="0">
            <a:spAutoFit/>
          </a:bodyPr>
          <a:lstStyle>
            <a:defPPr>
              <a:defRPr lang="en-US"/>
            </a:defPPr>
            <a:lvl1pPr>
              <a:defRPr b="1">
                <a:solidFill>
                  <a:srgbClr val="7030A0"/>
                </a:solidFill>
                <a:latin typeface="Unilever Shilling" panose="020B0502020202020204" pitchFamily="34" charset="0"/>
                <a:cs typeface="Unilever Shilling" panose="020B0502020202020204" pitchFamily="34" charset="0"/>
              </a:defRPr>
            </a:lvl1pPr>
          </a:lstStyle>
          <a:p>
            <a:r>
              <a:rPr lang="en-GB"/>
              <a:t>ONE TOUCH QUALITY</a:t>
            </a:r>
          </a:p>
        </p:txBody>
      </p:sp>
      <p:pic>
        <p:nvPicPr>
          <p:cNvPr id="23" name="Picture 22">
            <a:extLst>
              <a:ext uri="{FF2B5EF4-FFF2-40B4-BE49-F238E27FC236}">
                <a16:creationId xmlns:a16="http://schemas.microsoft.com/office/drawing/2014/main" id="{3D67B4EE-0FB3-FC6A-DBF6-5FC4FB8E352E}"/>
              </a:ext>
            </a:extLst>
          </p:cNvPr>
          <p:cNvPicPr>
            <a:picLocks noChangeAspect="1"/>
          </p:cNvPicPr>
          <p:nvPr/>
        </p:nvPicPr>
        <p:blipFill>
          <a:blip r:embed="rId13"/>
          <a:stretch>
            <a:fillRect/>
          </a:stretch>
        </p:blipFill>
        <p:spPr>
          <a:xfrm>
            <a:off x="2025571" y="3558555"/>
            <a:ext cx="6296904" cy="2267266"/>
          </a:xfrm>
          <a:prstGeom prst="rect">
            <a:avLst/>
          </a:prstGeom>
        </p:spPr>
      </p:pic>
      <p:sp>
        <p:nvSpPr>
          <p:cNvPr id="24" name="Oval 23">
            <a:extLst>
              <a:ext uri="{FF2B5EF4-FFF2-40B4-BE49-F238E27FC236}">
                <a16:creationId xmlns:a16="http://schemas.microsoft.com/office/drawing/2014/main" id="{FA2C563B-1982-4D12-6F65-44772FAF1396}"/>
              </a:ext>
            </a:extLst>
          </p:cNvPr>
          <p:cNvSpPr/>
          <p:nvPr/>
        </p:nvSpPr>
        <p:spPr>
          <a:xfrm>
            <a:off x="8232714" y="1973093"/>
            <a:ext cx="489663" cy="4616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Connector 24">
            <a:extLst>
              <a:ext uri="{FF2B5EF4-FFF2-40B4-BE49-F238E27FC236}">
                <a16:creationId xmlns:a16="http://schemas.microsoft.com/office/drawing/2014/main" id="{7C843879-5C5D-2F7F-FD35-12D3AF2C0322}"/>
              </a:ext>
            </a:extLst>
          </p:cNvPr>
          <p:cNvCxnSpPr>
            <a:stCxn id="24" idx="6"/>
          </p:cNvCxnSpPr>
          <p:nvPr/>
        </p:nvCxnSpPr>
        <p:spPr>
          <a:xfrm flipV="1">
            <a:off x="8722377" y="2203925"/>
            <a:ext cx="23088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3A942D4-0DC2-A256-744B-2DF4755158F6}"/>
              </a:ext>
            </a:extLst>
          </p:cNvPr>
          <p:cNvSpPr txBox="1"/>
          <p:nvPr/>
        </p:nvSpPr>
        <p:spPr>
          <a:xfrm>
            <a:off x="8722377" y="1834593"/>
            <a:ext cx="3123726" cy="369332"/>
          </a:xfrm>
          <a:prstGeom prst="rect">
            <a:avLst/>
          </a:prstGeom>
          <a:noFill/>
        </p:spPr>
        <p:txBody>
          <a:bodyPr wrap="square">
            <a:spAutoFit/>
          </a:bodyPr>
          <a:lstStyle/>
          <a:p>
            <a:r>
              <a:rPr lang="en-GB"/>
              <a:t>Synchronise MAKE &amp; PACK </a:t>
            </a:r>
          </a:p>
        </p:txBody>
      </p:sp>
      <p:grpSp>
        <p:nvGrpSpPr>
          <p:cNvPr id="27" name="Group 26">
            <a:extLst>
              <a:ext uri="{FF2B5EF4-FFF2-40B4-BE49-F238E27FC236}">
                <a16:creationId xmlns:a16="http://schemas.microsoft.com/office/drawing/2014/main" id="{C4965334-3CBC-E471-A2D1-05FC78C898F4}"/>
              </a:ext>
            </a:extLst>
          </p:cNvPr>
          <p:cNvGrpSpPr/>
          <p:nvPr/>
        </p:nvGrpSpPr>
        <p:grpSpPr>
          <a:xfrm>
            <a:off x="8232714" y="3338816"/>
            <a:ext cx="2798533" cy="461665"/>
            <a:chOff x="8232714" y="3338816"/>
            <a:chExt cx="2798533" cy="461665"/>
          </a:xfrm>
        </p:grpSpPr>
        <p:sp>
          <p:nvSpPr>
            <p:cNvPr id="28" name="Oval 27">
              <a:extLst>
                <a:ext uri="{FF2B5EF4-FFF2-40B4-BE49-F238E27FC236}">
                  <a16:creationId xmlns:a16="http://schemas.microsoft.com/office/drawing/2014/main" id="{B741097B-78A6-67D5-6804-1C9221028EA0}"/>
                </a:ext>
              </a:extLst>
            </p:cNvPr>
            <p:cNvSpPr/>
            <p:nvPr/>
          </p:nvSpPr>
          <p:spPr>
            <a:xfrm>
              <a:off x="8232714" y="3338816"/>
              <a:ext cx="489663" cy="4616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Connector 28">
              <a:extLst>
                <a:ext uri="{FF2B5EF4-FFF2-40B4-BE49-F238E27FC236}">
                  <a16:creationId xmlns:a16="http://schemas.microsoft.com/office/drawing/2014/main" id="{33399D05-7DAA-5A94-30E7-8EFD36C2A40C}"/>
                </a:ext>
              </a:extLst>
            </p:cNvPr>
            <p:cNvCxnSpPr>
              <a:cxnSpLocks/>
              <a:stCxn id="28" idx="6"/>
            </p:cNvCxnSpPr>
            <p:nvPr/>
          </p:nvCxnSpPr>
          <p:spPr>
            <a:xfrm flipV="1">
              <a:off x="8722377" y="3569648"/>
              <a:ext cx="2308870" cy="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58A7C1DA-1FFD-E82B-2A7A-D0B360F25715}"/>
              </a:ext>
            </a:extLst>
          </p:cNvPr>
          <p:cNvSpPr txBox="1"/>
          <p:nvPr/>
        </p:nvSpPr>
        <p:spPr>
          <a:xfrm>
            <a:off x="8722377" y="2912224"/>
            <a:ext cx="3257290" cy="646331"/>
          </a:xfrm>
          <a:prstGeom prst="rect">
            <a:avLst/>
          </a:prstGeom>
          <a:noFill/>
        </p:spPr>
        <p:txBody>
          <a:bodyPr wrap="square">
            <a:spAutoFit/>
          </a:bodyPr>
          <a:lstStyle/>
          <a:p>
            <a:r>
              <a:rPr lang="en-GB"/>
              <a:t>Reduce defects, improve Quality checking &amp; Traceability</a:t>
            </a:r>
          </a:p>
        </p:txBody>
      </p:sp>
      <p:sp>
        <p:nvSpPr>
          <p:cNvPr id="31" name="Oval 30">
            <a:extLst>
              <a:ext uri="{FF2B5EF4-FFF2-40B4-BE49-F238E27FC236}">
                <a16:creationId xmlns:a16="http://schemas.microsoft.com/office/drawing/2014/main" id="{1D933A46-398E-9C6D-684E-B18021F5101A}"/>
              </a:ext>
            </a:extLst>
          </p:cNvPr>
          <p:cNvSpPr/>
          <p:nvPr/>
        </p:nvSpPr>
        <p:spPr>
          <a:xfrm>
            <a:off x="8233241" y="4332291"/>
            <a:ext cx="489663" cy="4616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Connector 31">
            <a:extLst>
              <a:ext uri="{FF2B5EF4-FFF2-40B4-BE49-F238E27FC236}">
                <a16:creationId xmlns:a16="http://schemas.microsoft.com/office/drawing/2014/main" id="{3DA6A0B1-BC12-AE00-CC44-D48E5E12D476}"/>
              </a:ext>
            </a:extLst>
          </p:cNvPr>
          <p:cNvCxnSpPr>
            <a:stCxn id="31" idx="6"/>
          </p:cNvCxnSpPr>
          <p:nvPr/>
        </p:nvCxnSpPr>
        <p:spPr>
          <a:xfrm flipV="1">
            <a:off x="8722904" y="4563123"/>
            <a:ext cx="2308870"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949C259-B69C-5B18-B262-CAB152A67248}"/>
              </a:ext>
            </a:extLst>
          </p:cNvPr>
          <p:cNvSpPr txBox="1"/>
          <p:nvPr/>
        </p:nvSpPr>
        <p:spPr>
          <a:xfrm>
            <a:off x="8722377" y="4193792"/>
            <a:ext cx="2548054" cy="369332"/>
          </a:xfrm>
          <a:prstGeom prst="rect">
            <a:avLst/>
          </a:prstGeom>
          <a:noFill/>
        </p:spPr>
        <p:txBody>
          <a:bodyPr wrap="square">
            <a:spAutoFit/>
          </a:bodyPr>
          <a:lstStyle/>
          <a:p>
            <a:r>
              <a:rPr lang="en-GB"/>
              <a:t>Remove NVAA</a:t>
            </a:r>
          </a:p>
        </p:txBody>
      </p:sp>
      <p:grpSp>
        <p:nvGrpSpPr>
          <p:cNvPr id="2" name="Group 1">
            <a:extLst>
              <a:ext uri="{FF2B5EF4-FFF2-40B4-BE49-F238E27FC236}">
                <a16:creationId xmlns:a16="http://schemas.microsoft.com/office/drawing/2014/main" id="{13CF2D99-2076-17F3-E339-4A28728A5188}"/>
              </a:ext>
            </a:extLst>
          </p:cNvPr>
          <p:cNvGrpSpPr/>
          <p:nvPr/>
        </p:nvGrpSpPr>
        <p:grpSpPr>
          <a:xfrm>
            <a:off x="2425617" y="1221470"/>
            <a:ext cx="4909439" cy="2180240"/>
            <a:chOff x="2425617" y="1221470"/>
            <a:chExt cx="4909439" cy="2180240"/>
          </a:xfrm>
        </p:grpSpPr>
        <p:pic>
          <p:nvPicPr>
            <p:cNvPr id="36" name="Picture 35">
              <a:extLst>
                <a:ext uri="{FF2B5EF4-FFF2-40B4-BE49-F238E27FC236}">
                  <a16:creationId xmlns:a16="http://schemas.microsoft.com/office/drawing/2014/main" id="{EE35AFBB-BC9B-9383-C44F-8BCFFEF42CCC}"/>
                </a:ext>
              </a:extLst>
            </p:cNvPr>
            <p:cNvPicPr>
              <a:picLocks noChangeAspect="1"/>
            </p:cNvPicPr>
            <p:nvPr/>
          </p:nvPicPr>
          <p:blipFill>
            <a:blip r:embed="rId14"/>
            <a:stretch>
              <a:fillRect/>
            </a:stretch>
          </p:blipFill>
          <p:spPr>
            <a:xfrm>
              <a:off x="2425617" y="1221470"/>
              <a:ext cx="4909438" cy="1234622"/>
            </a:xfrm>
            <a:prstGeom prst="rect">
              <a:avLst/>
            </a:prstGeom>
          </p:spPr>
        </p:pic>
        <p:pic>
          <p:nvPicPr>
            <p:cNvPr id="38" name="Picture 37">
              <a:extLst>
                <a:ext uri="{FF2B5EF4-FFF2-40B4-BE49-F238E27FC236}">
                  <a16:creationId xmlns:a16="http://schemas.microsoft.com/office/drawing/2014/main" id="{E15AA023-E8AD-F1EA-8EF8-7EA17079186D}"/>
                </a:ext>
              </a:extLst>
            </p:cNvPr>
            <p:cNvPicPr>
              <a:picLocks noChangeAspect="1"/>
            </p:cNvPicPr>
            <p:nvPr/>
          </p:nvPicPr>
          <p:blipFill>
            <a:blip r:embed="rId15"/>
            <a:stretch>
              <a:fillRect/>
            </a:stretch>
          </p:blipFill>
          <p:spPr>
            <a:xfrm>
              <a:off x="2425618" y="2451497"/>
              <a:ext cx="4909438" cy="950213"/>
            </a:xfrm>
            <a:prstGeom prst="rect">
              <a:avLst/>
            </a:prstGeom>
          </p:spPr>
        </p:pic>
      </p:grpSp>
    </p:spTree>
    <p:extLst>
      <p:ext uri="{BB962C8B-B14F-4D97-AF65-F5344CB8AC3E}">
        <p14:creationId xmlns:p14="http://schemas.microsoft.com/office/powerpoint/2010/main" val="25369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6000" fill="hold" grpId="0" nodeType="withEffect" p14:presetBounceEnd="40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40000">
                                          <p:cBhvr additive="base">
                                            <p:cTn id="7" dur="1000" fill="hold"/>
                                            <p:tgtEl>
                                              <p:spTgt spid="24"/>
                                            </p:tgtEl>
                                            <p:attrNameLst>
                                              <p:attrName>ppt_x</p:attrName>
                                            </p:attrNameLst>
                                          </p:cBhvr>
                                          <p:tavLst>
                                            <p:tav tm="0">
                                              <p:val>
                                                <p:strVal val="1+#ppt_w/2"/>
                                              </p:val>
                                            </p:tav>
                                            <p:tav tm="100000">
                                              <p:val>
                                                <p:strVal val="#ppt_x"/>
                                              </p:val>
                                            </p:tav>
                                          </p:tavLst>
                                        </p:anim>
                                        <p:anim calcmode="lin" valueType="num" p14:bounceEnd="40000">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accel="26000" fill="hold" nodeType="withEffect" p14:presetBounceEnd="40000">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14:bounceEnd="40000">
                                          <p:cBhvr additive="base">
                                            <p:cTn id="11" dur="1000" fill="hold"/>
                                            <p:tgtEl>
                                              <p:spTgt spid="25"/>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accel="26000" fill="hold" grpId="0" nodeType="withEffect" p14:presetBounceEnd="40000">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14:bounceEnd="40000">
                                          <p:cBhvr additive="base">
                                            <p:cTn id="15" dur="1000" fill="hold"/>
                                            <p:tgtEl>
                                              <p:spTgt spid="26"/>
                                            </p:tgtEl>
                                            <p:attrNameLst>
                                              <p:attrName>ppt_x</p:attrName>
                                            </p:attrNameLst>
                                          </p:cBhvr>
                                          <p:tavLst>
                                            <p:tav tm="0">
                                              <p:val>
                                                <p:strVal val="1+#ppt_w/2"/>
                                              </p:val>
                                            </p:tav>
                                            <p:tav tm="100000">
                                              <p:val>
                                                <p:strVal val="#ppt_x"/>
                                              </p:val>
                                            </p:tav>
                                          </p:tavLst>
                                        </p:anim>
                                        <p:anim calcmode="lin" valueType="num" p14:bounceEnd="40000">
                                          <p:cBhvr additive="base">
                                            <p:cTn id="16" dur="10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2" accel="17000" fill="hold" grpId="0" nodeType="withEffect" p14:presetBounceEnd="24000">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14:bounceEnd="24000">
                                          <p:cBhvr additive="base">
                                            <p:cTn id="19" dur="1000" fill="hold"/>
                                            <p:tgtEl>
                                              <p:spTgt spid="30"/>
                                            </p:tgtEl>
                                            <p:attrNameLst>
                                              <p:attrName>ppt_x</p:attrName>
                                            </p:attrNameLst>
                                          </p:cBhvr>
                                          <p:tavLst>
                                            <p:tav tm="0">
                                              <p:val>
                                                <p:strVal val="1+#ppt_w/2"/>
                                              </p:val>
                                            </p:tav>
                                            <p:tav tm="100000">
                                              <p:val>
                                                <p:strVal val="#ppt_x"/>
                                              </p:val>
                                            </p:tav>
                                          </p:tavLst>
                                        </p:anim>
                                        <p:anim calcmode="lin" valueType="num" p14:bounceEnd="24000">
                                          <p:cBhvr additive="base">
                                            <p:cTn id="20" dur="1000" fill="hold"/>
                                            <p:tgtEl>
                                              <p:spTgt spid="30"/>
                                            </p:tgtEl>
                                            <p:attrNameLst>
                                              <p:attrName>ppt_y</p:attrName>
                                            </p:attrNameLst>
                                          </p:cBhvr>
                                          <p:tavLst>
                                            <p:tav tm="0">
                                              <p:val>
                                                <p:strVal val="#ppt_y"/>
                                              </p:val>
                                            </p:tav>
                                            <p:tav tm="100000">
                                              <p:val>
                                                <p:strVal val="#ppt_y"/>
                                              </p:val>
                                            </p:tav>
                                          </p:tavLst>
                                        </p:anim>
                                      </p:childTnLst>
                                    </p:cTn>
                                  </p:par>
                                  <p:par>
                                    <p:cTn id="21" presetID="2" presetClass="entr" presetSubtype="2" accel="19000" fill="hold" nodeType="withEffect" p14:presetBounceEnd="18000">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14:bounceEnd="18000">
                                          <p:cBhvr additive="base">
                                            <p:cTn id="23" dur="1000" fill="hold"/>
                                            <p:tgtEl>
                                              <p:spTgt spid="27"/>
                                            </p:tgtEl>
                                            <p:attrNameLst>
                                              <p:attrName>ppt_x</p:attrName>
                                            </p:attrNameLst>
                                          </p:cBhvr>
                                          <p:tavLst>
                                            <p:tav tm="0">
                                              <p:val>
                                                <p:strVal val="1+#ppt_w/2"/>
                                              </p:val>
                                            </p:tav>
                                            <p:tav tm="100000">
                                              <p:val>
                                                <p:strVal val="#ppt_x"/>
                                              </p:val>
                                            </p:tav>
                                          </p:tavLst>
                                        </p:anim>
                                        <p:anim calcmode="lin" valueType="num" p14:bounceEnd="18000">
                                          <p:cBhvr additive="base">
                                            <p:cTn id="24" dur="1000" fill="hold"/>
                                            <p:tgtEl>
                                              <p:spTgt spid="27"/>
                                            </p:tgtEl>
                                            <p:attrNameLst>
                                              <p:attrName>ppt_y</p:attrName>
                                            </p:attrNameLst>
                                          </p:cBhvr>
                                          <p:tavLst>
                                            <p:tav tm="0">
                                              <p:val>
                                                <p:strVal val="#ppt_y"/>
                                              </p:val>
                                            </p:tav>
                                            <p:tav tm="100000">
                                              <p:val>
                                                <p:strVal val="#ppt_y"/>
                                              </p:val>
                                            </p:tav>
                                          </p:tavLst>
                                        </p:anim>
                                      </p:childTnLst>
                                    </p:cTn>
                                  </p:par>
                                  <p:par>
                                    <p:cTn id="25" presetID="2" presetClass="entr" presetSubtype="2" accel="31000" fill="hold" grpId="0" nodeType="withEffect" p14:presetBounceEnd="17000">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14:bounceEnd="17000">
                                          <p:cBhvr additive="base">
                                            <p:cTn id="27" dur="1000" fill="hold"/>
                                            <p:tgtEl>
                                              <p:spTgt spid="33"/>
                                            </p:tgtEl>
                                            <p:attrNameLst>
                                              <p:attrName>ppt_x</p:attrName>
                                            </p:attrNameLst>
                                          </p:cBhvr>
                                          <p:tavLst>
                                            <p:tav tm="0">
                                              <p:val>
                                                <p:strVal val="1+#ppt_w/2"/>
                                              </p:val>
                                            </p:tav>
                                            <p:tav tm="100000">
                                              <p:val>
                                                <p:strVal val="#ppt_x"/>
                                              </p:val>
                                            </p:tav>
                                          </p:tavLst>
                                        </p:anim>
                                        <p:anim calcmode="lin" valueType="num" p14:bounceEnd="17000">
                                          <p:cBhvr additive="base">
                                            <p:cTn id="28" dur="1000" fill="hold"/>
                                            <p:tgtEl>
                                              <p:spTgt spid="33"/>
                                            </p:tgtEl>
                                            <p:attrNameLst>
                                              <p:attrName>ppt_y</p:attrName>
                                            </p:attrNameLst>
                                          </p:cBhvr>
                                          <p:tavLst>
                                            <p:tav tm="0">
                                              <p:val>
                                                <p:strVal val="#ppt_y"/>
                                              </p:val>
                                            </p:tav>
                                            <p:tav tm="100000">
                                              <p:val>
                                                <p:strVal val="#ppt_y"/>
                                              </p:val>
                                            </p:tav>
                                          </p:tavLst>
                                        </p:anim>
                                      </p:childTnLst>
                                    </p:cTn>
                                  </p:par>
                                  <p:par>
                                    <p:cTn id="29" presetID="2" presetClass="entr" presetSubtype="2" accel="31000" fill="hold" grpId="0" nodeType="withEffect" p14:presetBounceEnd="17000">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14:bounceEnd="17000">
                                          <p:cBhvr additive="base">
                                            <p:cTn id="31" dur="1000" fill="hold"/>
                                            <p:tgtEl>
                                              <p:spTgt spid="31"/>
                                            </p:tgtEl>
                                            <p:attrNameLst>
                                              <p:attrName>ppt_x</p:attrName>
                                            </p:attrNameLst>
                                          </p:cBhvr>
                                          <p:tavLst>
                                            <p:tav tm="0">
                                              <p:val>
                                                <p:strVal val="1+#ppt_w/2"/>
                                              </p:val>
                                            </p:tav>
                                            <p:tav tm="100000">
                                              <p:val>
                                                <p:strVal val="#ppt_x"/>
                                              </p:val>
                                            </p:tav>
                                          </p:tavLst>
                                        </p:anim>
                                        <p:anim calcmode="lin" valueType="num" p14:bounceEnd="17000">
                                          <p:cBhvr additive="base">
                                            <p:cTn id="32" dur="1000" fill="hold"/>
                                            <p:tgtEl>
                                              <p:spTgt spid="31"/>
                                            </p:tgtEl>
                                            <p:attrNameLst>
                                              <p:attrName>ppt_y</p:attrName>
                                            </p:attrNameLst>
                                          </p:cBhvr>
                                          <p:tavLst>
                                            <p:tav tm="0">
                                              <p:val>
                                                <p:strVal val="#ppt_y"/>
                                              </p:val>
                                            </p:tav>
                                            <p:tav tm="100000">
                                              <p:val>
                                                <p:strVal val="#ppt_y"/>
                                              </p:val>
                                            </p:tav>
                                          </p:tavLst>
                                        </p:anim>
                                      </p:childTnLst>
                                    </p:cTn>
                                  </p:par>
                                  <p:par>
                                    <p:cTn id="33" presetID="2" presetClass="entr" presetSubtype="2" accel="31000" fill="hold" nodeType="withEffect" p14:presetBounceEnd="17000">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14:bounceEnd="17000">
                                          <p:cBhvr additive="base">
                                            <p:cTn id="35" dur="1000" fill="hold"/>
                                            <p:tgtEl>
                                              <p:spTgt spid="32"/>
                                            </p:tgtEl>
                                            <p:attrNameLst>
                                              <p:attrName>ppt_x</p:attrName>
                                            </p:attrNameLst>
                                          </p:cBhvr>
                                          <p:tavLst>
                                            <p:tav tm="0">
                                              <p:val>
                                                <p:strVal val="1+#ppt_w/2"/>
                                              </p:val>
                                            </p:tav>
                                            <p:tav tm="100000">
                                              <p:val>
                                                <p:strVal val="#ppt_x"/>
                                              </p:val>
                                            </p:tav>
                                          </p:tavLst>
                                        </p:anim>
                                        <p:anim calcmode="lin" valueType="num" p14:bounceEnd="17000">
                                          <p:cBhvr additive="base">
                                            <p:cTn id="36" dur="1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30" grpId="0"/>
          <p:bldP spid="31" grpId="0" animBg="1"/>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6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1+#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accel="2600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1+#ppt_w/2"/>
                                              </p:val>
                                            </p:tav>
                                            <p:tav tm="100000">
                                              <p:val>
                                                <p:strVal val="#ppt_x"/>
                                              </p:val>
                                            </p:tav>
                                          </p:tavLst>
                                        </p:anim>
                                        <p:anim calcmode="lin" valueType="num">
                                          <p:cBhvr additive="base">
                                            <p:cTn id="12" dur="10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accel="2600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1+#ppt_w/2"/>
                                              </p:val>
                                            </p:tav>
                                            <p:tav tm="100000">
                                              <p:val>
                                                <p:strVal val="#ppt_x"/>
                                              </p:val>
                                            </p:tav>
                                          </p:tavLst>
                                        </p:anim>
                                        <p:anim calcmode="lin" valueType="num">
                                          <p:cBhvr additive="base">
                                            <p:cTn id="16" dur="10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2" accel="1700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fill="hold"/>
                                            <p:tgtEl>
                                              <p:spTgt spid="30"/>
                                            </p:tgtEl>
                                            <p:attrNameLst>
                                              <p:attrName>ppt_x</p:attrName>
                                            </p:attrNameLst>
                                          </p:cBhvr>
                                          <p:tavLst>
                                            <p:tav tm="0">
                                              <p:val>
                                                <p:strVal val="1+#ppt_w/2"/>
                                              </p:val>
                                            </p:tav>
                                            <p:tav tm="100000">
                                              <p:val>
                                                <p:strVal val="#ppt_x"/>
                                              </p:val>
                                            </p:tav>
                                          </p:tavLst>
                                        </p:anim>
                                        <p:anim calcmode="lin" valueType="num">
                                          <p:cBhvr additive="base">
                                            <p:cTn id="20" dur="1000" fill="hold"/>
                                            <p:tgtEl>
                                              <p:spTgt spid="30"/>
                                            </p:tgtEl>
                                            <p:attrNameLst>
                                              <p:attrName>ppt_y</p:attrName>
                                            </p:attrNameLst>
                                          </p:cBhvr>
                                          <p:tavLst>
                                            <p:tav tm="0">
                                              <p:val>
                                                <p:strVal val="#ppt_y"/>
                                              </p:val>
                                            </p:tav>
                                            <p:tav tm="100000">
                                              <p:val>
                                                <p:strVal val="#ppt_y"/>
                                              </p:val>
                                            </p:tav>
                                          </p:tavLst>
                                        </p:anim>
                                      </p:childTnLst>
                                    </p:cTn>
                                  </p:par>
                                  <p:par>
                                    <p:cTn id="21" presetID="2" presetClass="entr" presetSubtype="2" accel="1900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1000" fill="hold"/>
                                            <p:tgtEl>
                                              <p:spTgt spid="27"/>
                                            </p:tgtEl>
                                            <p:attrNameLst>
                                              <p:attrName>ppt_x</p:attrName>
                                            </p:attrNameLst>
                                          </p:cBhvr>
                                          <p:tavLst>
                                            <p:tav tm="0">
                                              <p:val>
                                                <p:strVal val="1+#ppt_w/2"/>
                                              </p:val>
                                            </p:tav>
                                            <p:tav tm="100000">
                                              <p:val>
                                                <p:strVal val="#ppt_x"/>
                                              </p:val>
                                            </p:tav>
                                          </p:tavLst>
                                        </p:anim>
                                        <p:anim calcmode="lin" valueType="num">
                                          <p:cBhvr additive="base">
                                            <p:cTn id="24" dur="1000" fill="hold"/>
                                            <p:tgtEl>
                                              <p:spTgt spid="27"/>
                                            </p:tgtEl>
                                            <p:attrNameLst>
                                              <p:attrName>ppt_y</p:attrName>
                                            </p:attrNameLst>
                                          </p:cBhvr>
                                          <p:tavLst>
                                            <p:tav tm="0">
                                              <p:val>
                                                <p:strVal val="#ppt_y"/>
                                              </p:val>
                                            </p:tav>
                                            <p:tav tm="100000">
                                              <p:val>
                                                <p:strVal val="#ppt_y"/>
                                              </p:val>
                                            </p:tav>
                                          </p:tavLst>
                                        </p:anim>
                                      </p:childTnLst>
                                    </p:cTn>
                                  </p:par>
                                  <p:par>
                                    <p:cTn id="25" presetID="2" presetClass="entr" presetSubtype="2" accel="3100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1000" fill="hold"/>
                                            <p:tgtEl>
                                              <p:spTgt spid="33"/>
                                            </p:tgtEl>
                                            <p:attrNameLst>
                                              <p:attrName>ppt_x</p:attrName>
                                            </p:attrNameLst>
                                          </p:cBhvr>
                                          <p:tavLst>
                                            <p:tav tm="0">
                                              <p:val>
                                                <p:strVal val="1+#ppt_w/2"/>
                                              </p:val>
                                            </p:tav>
                                            <p:tav tm="100000">
                                              <p:val>
                                                <p:strVal val="#ppt_x"/>
                                              </p:val>
                                            </p:tav>
                                          </p:tavLst>
                                        </p:anim>
                                        <p:anim calcmode="lin" valueType="num">
                                          <p:cBhvr additive="base">
                                            <p:cTn id="28" dur="1000" fill="hold"/>
                                            <p:tgtEl>
                                              <p:spTgt spid="33"/>
                                            </p:tgtEl>
                                            <p:attrNameLst>
                                              <p:attrName>ppt_y</p:attrName>
                                            </p:attrNameLst>
                                          </p:cBhvr>
                                          <p:tavLst>
                                            <p:tav tm="0">
                                              <p:val>
                                                <p:strVal val="#ppt_y"/>
                                              </p:val>
                                            </p:tav>
                                            <p:tav tm="100000">
                                              <p:val>
                                                <p:strVal val="#ppt_y"/>
                                              </p:val>
                                            </p:tav>
                                          </p:tavLst>
                                        </p:anim>
                                      </p:childTnLst>
                                    </p:cTn>
                                  </p:par>
                                  <p:par>
                                    <p:cTn id="29" presetID="2" presetClass="entr" presetSubtype="2" accel="3100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1000" fill="hold"/>
                                            <p:tgtEl>
                                              <p:spTgt spid="31"/>
                                            </p:tgtEl>
                                            <p:attrNameLst>
                                              <p:attrName>ppt_x</p:attrName>
                                            </p:attrNameLst>
                                          </p:cBhvr>
                                          <p:tavLst>
                                            <p:tav tm="0">
                                              <p:val>
                                                <p:strVal val="1+#ppt_w/2"/>
                                              </p:val>
                                            </p:tav>
                                            <p:tav tm="100000">
                                              <p:val>
                                                <p:strVal val="#ppt_x"/>
                                              </p:val>
                                            </p:tav>
                                          </p:tavLst>
                                        </p:anim>
                                        <p:anim calcmode="lin" valueType="num">
                                          <p:cBhvr additive="base">
                                            <p:cTn id="32" dur="1000" fill="hold"/>
                                            <p:tgtEl>
                                              <p:spTgt spid="31"/>
                                            </p:tgtEl>
                                            <p:attrNameLst>
                                              <p:attrName>ppt_y</p:attrName>
                                            </p:attrNameLst>
                                          </p:cBhvr>
                                          <p:tavLst>
                                            <p:tav tm="0">
                                              <p:val>
                                                <p:strVal val="#ppt_y"/>
                                              </p:val>
                                            </p:tav>
                                            <p:tav tm="100000">
                                              <p:val>
                                                <p:strVal val="#ppt_y"/>
                                              </p:val>
                                            </p:tav>
                                          </p:tavLst>
                                        </p:anim>
                                      </p:childTnLst>
                                    </p:cTn>
                                  </p:par>
                                  <p:par>
                                    <p:cTn id="33" presetID="2" presetClass="entr" presetSubtype="2" accel="3100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1000" fill="hold"/>
                                            <p:tgtEl>
                                              <p:spTgt spid="32"/>
                                            </p:tgtEl>
                                            <p:attrNameLst>
                                              <p:attrName>ppt_x</p:attrName>
                                            </p:attrNameLst>
                                          </p:cBhvr>
                                          <p:tavLst>
                                            <p:tav tm="0">
                                              <p:val>
                                                <p:strVal val="1+#ppt_w/2"/>
                                              </p:val>
                                            </p:tav>
                                            <p:tav tm="100000">
                                              <p:val>
                                                <p:strVal val="#ppt_x"/>
                                              </p:val>
                                            </p:tav>
                                          </p:tavLst>
                                        </p:anim>
                                        <p:anim calcmode="lin" valueType="num">
                                          <p:cBhvr additive="base">
                                            <p:cTn id="36" dur="1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30" grpId="0"/>
          <p:bldP spid="31" grpId="0" animBg="1"/>
          <p:bldP spid="33"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ears outline">
            <a:extLst>
              <a:ext uri="{FF2B5EF4-FFF2-40B4-BE49-F238E27FC236}">
                <a16:creationId xmlns:a16="http://schemas.microsoft.com/office/drawing/2014/main" id="{3AF8C544-3358-ADB6-1625-4134616B5E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228978"/>
            <a:ext cx="914400" cy="914400"/>
          </a:xfrm>
          <a:prstGeom prst="rect">
            <a:avLst/>
          </a:prstGeom>
        </p:spPr>
      </p:pic>
      <p:pic>
        <p:nvPicPr>
          <p:cNvPr id="6" name="Graphic 5" descr="Good Idea outline">
            <a:extLst>
              <a:ext uri="{FF2B5EF4-FFF2-40B4-BE49-F238E27FC236}">
                <a16:creationId xmlns:a16="http://schemas.microsoft.com/office/drawing/2014/main" id="{E393C227-7D96-88E7-76E3-4900D7C808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3569649"/>
            <a:ext cx="914400" cy="914400"/>
          </a:xfrm>
          <a:prstGeom prst="rect">
            <a:avLst/>
          </a:prstGeom>
        </p:spPr>
      </p:pic>
      <p:pic>
        <p:nvPicPr>
          <p:cNvPr id="8" name="Graphic 7" descr="Presentation with bar chart outline">
            <a:extLst>
              <a:ext uri="{FF2B5EF4-FFF2-40B4-BE49-F238E27FC236}">
                <a16:creationId xmlns:a16="http://schemas.microsoft.com/office/drawing/2014/main" id="{00373863-423B-119B-B757-66F1F0C5F4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1342535"/>
            <a:ext cx="914400" cy="914400"/>
          </a:xfrm>
          <a:prstGeom prst="rect">
            <a:avLst/>
          </a:prstGeom>
        </p:spPr>
      </p:pic>
      <p:pic>
        <p:nvPicPr>
          <p:cNvPr id="10" name="Graphic 9" descr="Research outline">
            <a:extLst>
              <a:ext uri="{FF2B5EF4-FFF2-40B4-BE49-F238E27FC236}">
                <a16:creationId xmlns:a16="http://schemas.microsoft.com/office/drawing/2014/main" id="{A8CB1214-F940-F82F-F997-5A67FAA693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0" y="2456092"/>
            <a:ext cx="914400" cy="914400"/>
          </a:xfrm>
          <a:prstGeom prst="rect">
            <a:avLst/>
          </a:prstGeom>
        </p:spPr>
      </p:pic>
      <p:pic>
        <p:nvPicPr>
          <p:cNvPr id="7" name="Graphic 6" descr="Touchscreen outline">
            <a:extLst>
              <a:ext uri="{FF2B5EF4-FFF2-40B4-BE49-F238E27FC236}">
                <a16:creationId xmlns:a16="http://schemas.microsoft.com/office/drawing/2014/main" id="{7308E049-F618-6D54-33A0-3C9EAB3145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1859" y="4601066"/>
            <a:ext cx="1314000" cy="1314000"/>
          </a:xfrm>
          <a:prstGeom prst="rect">
            <a:avLst/>
          </a:prstGeom>
          <a:effectLst>
            <a:reflection blurRad="6350" stA="52000" endA="300" endPos="35000" dir="5400000" sy="-100000" algn="bl" rotWithShape="0"/>
          </a:effectLst>
          <a:scene3d>
            <a:camera prst="orthographicFront"/>
            <a:lightRig rig="threePt" dir="t"/>
          </a:scene3d>
          <a:sp3d>
            <a:bevelT/>
          </a:sp3d>
        </p:spPr>
      </p:pic>
      <p:sp>
        <p:nvSpPr>
          <p:cNvPr id="3" name="TextBox 2">
            <a:extLst>
              <a:ext uri="{FF2B5EF4-FFF2-40B4-BE49-F238E27FC236}">
                <a16:creationId xmlns:a16="http://schemas.microsoft.com/office/drawing/2014/main" id="{7BEDC7FC-39F6-47A6-0733-C560C7B87085}"/>
              </a:ext>
            </a:extLst>
          </p:cNvPr>
          <p:cNvSpPr txBox="1"/>
          <p:nvPr/>
        </p:nvSpPr>
        <p:spPr>
          <a:xfrm>
            <a:off x="1458859" y="390418"/>
            <a:ext cx="5178176" cy="369332"/>
          </a:xfrm>
          <a:prstGeom prst="rect">
            <a:avLst/>
          </a:prstGeom>
          <a:noFill/>
        </p:spPr>
        <p:txBody>
          <a:bodyPr wrap="square" rtlCol="0">
            <a:spAutoFit/>
          </a:bodyPr>
          <a:lstStyle>
            <a:defPPr>
              <a:defRPr lang="en-US"/>
            </a:defPPr>
            <a:lvl1pPr>
              <a:defRPr b="1">
                <a:solidFill>
                  <a:srgbClr val="7030A0"/>
                </a:solidFill>
                <a:latin typeface="Unilever Shilling" panose="020B0502020202020204" pitchFamily="34" charset="0"/>
                <a:cs typeface="Unilever Shilling" panose="020B0502020202020204" pitchFamily="34" charset="0"/>
              </a:defRPr>
            </a:lvl1pPr>
          </a:lstStyle>
          <a:p>
            <a:r>
              <a:rPr lang="en-GB"/>
              <a:t>ONE TOUCH QUALITY</a:t>
            </a:r>
          </a:p>
        </p:txBody>
      </p:sp>
      <p:pic>
        <p:nvPicPr>
          <p:cNvPr id="23" name="Picture 22">
            <a:extLst>
              <a:ext uri="{FF2B5EF4-FFF2-40B4-BE49-F238E27FC236}">
                <a16:creationId xmlns:a16="http://schemas.microsoft.com/office/drawing/2014/main" id="{3D67B4EE-0FB3-FC6A-DBF6-5FC4FB8E352E}"/>
              </a:ext>
            </a:extLst>
          </p:cNvPr>
          <p:cNvPicPr>
            <a:picLocks noChangeAspect="1"/>
          </p:cNvPicPr>
          <p:nvPr/>
        </p:nvPicPr>
        <p:blipFill>
          <a:blip r:embed="rId13"/>
          <a:stretch>
            <a:fillRect/>
          </a:stretch>
        </p:blipFill>
        <p:spPr>
          <a:xfrm>
            <a:off x="1028562" y="2202381"/>
            <a:ext cx="3406706" cy="1226620"/>
          </a:xfrm>
          <a:prstGeom prst="rect">
            <a:avLst/>
          </a:prstGeom>
        </p:spPr>
      </p:pic>
      <p:grpSp>
        <p:nvGrpSpPr>
          <p:cNvPr id="2" name="Group 1">
            <a:extLst>
              <a:ext uri="{FF2B5EF4-FFF2-40B4-BE49-F238E27FC236}">
                <a16:creationId xmlns:a16="http://schemas.microsoft.com/office/drawing/2014/main" id="{8A29092A-C870-6836-D004-34A6FE0EA070}"/>
              </a:ext>
            </a:extLst>
          </p:cNvPr>
          <p:cNvGrpSpPr/>
          <p:nvPr/>
        </p:nvGrpSpPr>
        <p:grpSpPr>
          <a:xfrm>
            <a:off x="1112414" y="822585"/>
            <a:ext cx="2656069" cy="1182025"/>
            <a:chOff x="1693528" y="1505015"/>
            <a:chExt cx="2656069" cy="1182025"/>
          </a:xfrm>
        </p:grpSpPr>
        <p:pic>
          <p:nvPicPr>
            <p:cNvPr id="36" name="Picture 35">
              <a:extLst>
                <a:ext uri="{FF2B5EF4-FFF2-40B4-BE49-F238E27FC236}">
                  <a16:creationId xmlns:a16="http://schemas.microsoft.com/office/drawing/2014/main" id="{EE35AFBB-BC9B-9383-C44F-8BCFFEF42CCC}"/>
                </a:ext>
              </a:extLst>
            </p:cNvPr>
            <p:cNvPicPr>
              <a:picLocks noChangeAspect="1"/>
            </p:cNvPicPr>
            <p:nvPr/>
          </p:nvPicPr>
          <p:blipFill>
            <a:blip r:embed="rId14"/>
            <a:stretch>
              <a:fillRect/>
            </a:stretch>
          </p:blipFill>
          <p:spPr>
            <a:xfrm>
              <a:off x="1693528" y="1505015"/>
              <a:ext cx="2656069" cy="667947"/>
            </a:xfrm>
            <a:prstGeom prst="rect">
              <a:avLst/>
            </a:prstGeom>
          </p:spPr>
        </p:pic>
        <p:pic>
          <p:nvPicPr>
            <p:cNvPr id="38" name="Picture 37">
              <a:extLst>
                <a:ext uri="{FF2B5EF4-FFF2-40B4-BE49-F238E27FC236}">
                  <a16:creationId xmlns:a16="http://schemas.microsoft.com/office/drawing/2014/main" id="{E15AA023-E8AD-F1EA-8EF8-7EA17079186D}"/>
                </a:ext>
              </a:extLst>
            </p:cNvPr>
            <p:cNvPicPr>
              <a:picLocks noChangeAspect="1"/>
            </p:cNvPicPr>
            <p:nvPr/>
          </p:nvPicPr>
          <p:blipFill>
            <a:blip r:embed="rId15"/>
            <a:stretch>
              <a:fillRect/>
            </a:stretch>
          </p:blipFill>
          <p:spPr>
            <a:xfrm>
              <a:off x="1693528" y="2172962"/>
              <a:ext cx="2656069" cy="514078"/>
            </a:xfrm>
            <a:prstGeom prst="rect">
              <a:avLst/>
            </a:prstGeom>
          </p:spPr>
        </p:pic>
      </p:grpSp>
      <p:pic>
        <p:nvPicPr>
          <p:cNvPr id="15" name="Picture 14">
            <a:extLst>
              <a:ext uri="{FF2B5EF4-FFF2-40B4-BE49-F238E27FC236}">
                <a16:creationId xmlns:a16="http://schemas.microsoft.com/office/drawing/2014/main" id="{3DC942A2-99A1-924A-3B05-23AFAF622F57}"/>
              </a:ext>
            </a:extLst>
          </p:cNvPr>
          <p:cNvPicPr>
            <a:picLocks noChangeAspect="1"/>
          </p:cNvPicPr>
          <p:nvPr/>
        </p:nvPicPr>
        <p:blipFill>
          <a:blip r:embed="rId16"/>
          <a:stretch>
            <a:fillRect/>
          </a:stretch>
        </p:blipFill>
        <p:spPr>
          <a:xfrm>
            <a:off x="3701577" y="1747571"/>
            <a:ext cx="8301112" cy="4697596"/>
          </a:xfrm>
          <a:prstGeom prst="rect">
            <a:avLst/>
          </a:prstGeom>
        </p:spPr>
      </p:pic>
    </p:spTree>
    <p:extLst>
      <p:ext uri="{BB962C8B-B14F-4D97-AF65-F5344CB8AC3E}">
        <p14:creationId xmlns:p14="http://schemas.microsoft.com/office/powerpoint/2010/main" val="2054664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6" name="Object 175" hidden="1"/>
          <p:cNvGraphicFramePr>
            <a:graphicFrameLocks noChangeAspect="1"/>
          </p:cNvGraphicFramePr>
          <p:nvPr>
            <p:custDataLst>
              <p:tags r:id="rId1"/>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Slide" r:id="rId6" imgW="353" imgH="353" progId="TCLayout.ActiveDocument.1">
                  <p:embed/>
                </p:oleObj>
              </mc:Choice>
              <mc:Fallback>
                <p:oleObj name="think-cell Slide" r:id="rId6" imgW="353" imgH="353" progId="TCLayout.ActiveDocument.1">
                  <p:embed/>
                  <p:pic>
                    <p:nvPicPr>
                      <p:cNvPr id="176" name="Object 175" hidden="1"/>
                      <p:cNvPicPr/>
                      <p:nvPr/>
                    </p:nvPicPr>
                    <p:blipFill>
                      <a:blip r:embed="rId7"/>
                      <a:stretch>
                        <a:fillRect/>
                      </a:stretch>
                    </p:blipFill>
                    <p:spPr>
                      <a:xfrm>
                        <a:off x="2119" y="2119"/>
                        <a:ext cx="2116" cy="2116"/>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AB1303D6-7B25-409C-86F6-8EE3C6D0CAC3}"/>
              </a:ext>
            </a:extLst>
          </p:cNvPr>
          <p:cNvSpPr/>
          <p:nvPr>
            <p:custDataLst>
              <p:tags r:id="rId2"/>
            </p:custDataLst>
          </p:nvPr>
        </p:nvSpPr>
        <p:spPr bwMode="auto">
          <a:xfrm>
            <a:off x="1" y="1"/>
            <a:ext cx="211667" cy="211667"/>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1219140" fontAlgn="base">
              <a:spcBef>
                <a:spcPct val="0"/>
              </a:spcBef>
              <a:spcAft>
                <a:spcPct val="0"/>
              </a:spcAft>
            </a:pPr>
            <a:endParaRPr lang="en-US" sz="1467" err="1">
              <a:solidFill>
                <a:srgbClr val="FFFFFF"/>
              </a:solidFill>
              <a:latin typeface="Arial" panose="020B0604020202020204" pitchFamily="34" charset="0"/>
              <a:sym typeface="Arial" panose="020B0604020202020204" pitchFamily="34" charset="0"/>
            </a:endParaRPr>
          </a:p>
        </p:txBody>
      </p:sp>
      <p:sp>
        <p:nvSpPr>
          <p:cNvPr id="2" name="Title 1"/>
          <p:cNvSpPr>
            <a:spLocks noGrp="1"/>
          </p:cNvSpPr>
          <p:nvPr>
            <p:ph type="title"/>
          </p:nvPr>
        </p:nvSpPr>
        <p:spPr>
          <a:xfrm>
            <a:off x="161988" y="239861"/>
            <a:ext cx="10172349" cy="30777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50403"/>
            <a:r>
              <a:rPr lang="de-CH" sz="2000" b="1"/>
              <a:t>DRONE &amp; SCORPION BUG FOR ULTRASONIC NON-DESTRUCTIVE TESTING</a:t>
            </a:r>
          </a:p>
        </p:txBody>
      </p:sp>
      <p:grpSp>
        <p:nvGrpSpPr>
          <p:cNvPr id="35" name="ACET"/>
          <p:cNvGrpSpPr>
            <a:grpSpLocks/>
          </p:cNvGrpSpPr>
          <p:nvPr/>
        </p:nvGrpSpPr>
        <p:grpSpPr bwMode="gray">
          <a:xfrm>
            <a:off x="161987" y="712955"/>
            <a:ext cx="5544000" cy="250192"/>
            <a:chOff x="915" y="858"/>
            <a:chExt cx="2686" cy="105"/>
          </a:xfrm>
        </p:grpSpPr>
        <p:cxnSp>
          <p:nvCxnSpPr>
            <p:cNvPr id="36" name="AutoShape 249"/>
            <p:cNvCxnSpPr>
              <a:cxnSpLocks noChangeShapeType="1"/>
              <a:stCxn id="37" idx="4"/>
              <a:endCxn id="37" idx="6"/>
            </p:cNvCxnSpPr>
            <p:nvPr/>
          </p:nvCxnSpPr>
          <p:spPr bwMode="gray">
            <a:xfrm>
              <a:off x="915" y="963"/>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ACET"/>
            <p:cNvSpPr>
              <a:spLocks noChangeArrowheads="1"/>
            </p:cNvSpPr>
            <p:nvPr/>
          </p:nvSpPr>
          <p:spPr bwMode="gray">
            <a:xfrm>
              <a:off x="915" y="858"/>
              <a:ext cx="2686" cy="10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Description of use case</a:t>
              </a:r>
              <a:endParaRPr lang="en-US" sz="1467">
                <a:solidFill>
                  <a:srgbClr val="808080"/>
                </a:solidFill>
                <a:latin typeface="Arial"/>
              </a:endParaRPr>
            </a:p>
          </p:txBody>
        </p:sp>
      </p:grpSp>
      <p:grpSp>
        <p:nvGrpSpPr>
          <p:cNvPr id="45" name="ACET"/>
          <p:cNvGrpSpPr>
            <a:grpSpLocks/>
          </p:cNvGrpSpPr>
          <p:nvPr/>
        </p:nvGrpSpPr>
        <p:grpSpPr bwMode="gray">
          <a:xfrm>
            <a:off x="5917143" y="710880"/>
            <a:ext cx="3080151" cy="250838"/>
            <a:chOff x="915" y="852"/>
            <a:chExt cx="2686" cy="135"/>
          </a:xfrm>
        </p:grpSpPr>
        <p:cxnSp>
          <p:nvCxnSpPr>
            <p:cNvPr id="46" name="AutoShape 249"/>
            <p:cNvCxnSpPr>
              <a:cxnSpLocks noChangeShapeType="1"/>
              <a:stCxn id="47" idx="4"/>
              <a:endCxn id="47" idx="6"/>
            </p:cNvCxnSpPr>
            <p:nvPr/>
          </p:nvCxnSpPr>
          <p:spPr bwMode="gray">
            <a:xfrm>
              <a:off x="915" y="987"/>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ACET"/>
            <p:cNvSpPr>
              <a:spLocks noChangeArrowheads="1"/>
            </p:cNvSpPr>
            <p:nvPr/>
          </p:nvSpPr>
          <p:spPr bwMode="gray">
            <a:xfrm>
              <a:off x="915" y="852"/>
              <a:ext cx="2686" cy="13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Technologies</a:t>
              </a:r>
              <a:endParaRPr lang="en-US" sz="1467">
                <a:solidFill>
                  <a:srgbClr val="808080"/>
                </a:solidFill>
                <a:latin typeface="Arial"/>
              </a:endParaRPr>
            </a:p>
          </p:txBody>
        </p:sp>
      </p:grpSp>
      <p:grpSp>
        <p:nvGrpSpPr>
          <p:cNvPr id="48" name="ACET"/>
          <p:cNvGrpSpPr>
            <a:grpSpLocks/>
          </p:cNvGrpSpPr>
          <p:nvPr/>
        </p:nvGrpSpPr>
        <p:grpSpPr bwMode="gray">
          <a:xfrm>
            <a:off x="9149003" y="723886"/>
            <a:ext cx="2808000" cy="250838"/>
            <a:chOff x="915" y="859"/>
            <a:chExt cx="2686" cy="135"/>
          </a:xfrm>
        </p:grpSpPr>
        <p:cxnSp>
          <p:nvCxnSpPr>
            <p:cNvPr id="49" name="AutoShape 249"/>
            <p:cNvCxnSpPr>
              <a:cxnSpLocks noChangeShapeType="1"/>
              <a:stCxn id="50" idx="4"/>
              <a:endCxn id="50" idx="6"/>
            </p:cNvCxnSpPr>
            <p:nvPr/>
          </p:nvCxnSpPr>
          <p:spPr bwMode="gray">
            <a:xfrm>
              <a:off x="915" y="994"/>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ACET"/>
            <p:cNvSpPr>
              <a:spLocks noChangeArrowheads="1"/>
            </p:cNvSpPr>
            <p:nvPr/>
          </p:nvSpPr>
          <p:spPr bwMode="gray">
            <a:xfrm>
              <a:off x="915" y="859"/>
              <a:ext cx="2686" cy="13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Impact</a:t>
              </a:r>
              <a:endParaRPr lang="en-US" sz="1467">
                <a:solidFill>
                  <a:srgbClr val="808080"/>
                </a:solidFill>
                <a:latin typeface="Arial"/>
              </a:endParaRPr>
            </a:p>
          </p:txBody>
        </p:sp>
      </p:grpSp>
      <p:grpSp>
        <p:nvGrpSpPr>
          <p:cNvPr id="175" name="ACET"/>
          <p:cNvGrpSpPr>
            <a:grpSpLocks/>
          </p:cNvGrpSpPr>
          <p:nvPr/>
        </p:nvGrpSpPr>
        <p:grpSpPr bwMode="gray">
          <a:xfrm>
            <a:off x="5917143" y="3661955"/>
            <a:ext cx="3080151" cy="249639"/>
            <a:chOff x="915" y="905"/>
            <a:chExt cx="2686" cy="125"/>
          </a:xfrm>
        </p:grpSpPr>
        <p:cxnSp>
          <p:nvCxnSpPr>
            <p:cNvPr id="204" name="AutoShape 249"/>
            <p:cNvCxnSpPr>
              <a:cxnSpLocks noChangeShapeType="1"/>
              <a:stCxn id="205" idx="4"/>
              <a:endCxn id="205"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 name="ACET"/>
            <p:cNvSpPr>
              <a:spLocks noChangeArrowheads="1"/>
            </p:cNvSpPr>
            <p:nvPr/>
          </p:nvSpPr>
          <p:spPr bwMode="gray">
            <a:xfrm>
              <a:off x="915" y="905"/>
              <a:ext cx="2686" cy="12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Enablers</a:t>
              </a:r>
              <a:endParaRPr lang="en-US" sz="1467">
                <a:solidFill>
                  <a:srgbClr val="808080"/>
                </a:solidFill>
                <a:latin typeface="Arial"/>
              </a:endParaRPr>
            </a:p>
          </p:txBody>
        </p:sp>
      </p:grpSp>
      <p:cxnSp>
        <p:nvCxnSpPr>
          <p:cNvPr id="12" name="Straight Connector 11"/>
          <p:cNvCxnSpPr/>
          <p:nvPr/>
        </p:nvCxnSpPr>
        <p:spPr>
          <a:xfrm>
            <a:off x="5796489" y="853393"/>
            <a:ext cx="0" cy="5687939"/>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9063414" y="853393"/>
            <a:ext cx="0" cy="5687939"/>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nvGrpSpPr>
          <p:cNvPr id="26" name="ACET">
            <a:extLst>
              <a:ext uri="{FF2B5EF4-FFF2-40B4-BE49-F238E27FC236}">
                <a16:creationId xmlns:a16="http://schemas.microsoft.com/office/drawing/2014/main" id="{DB21BF45-74CB-4678-8865-6DC1DA6FAE59}"/>
              </a:ext>
            </a:extLst>
          </p:cNvPr>
          <p:cNvGrpSpPr>
            <a:grpSpLocks/>
          </p:cNvGrpSpPr>
          <p:nvPr/>
        </p:nvGrpSpPr>
        <p:grpSpPr bwMode="gray">
          <a:xfrm>
            <a:off x="9149002" y="3660533"/>
            <a:ext cx="2808000" cy="251063"/>
            <a:chOff x="915" y="875"/>
            <a:chExt cx="2686" cy="155"/>
          </a:xfrm>
        </p:grpSpPr>
        <p:cxnSp>
          <p:nvCxnSpPr>
            <p:cNvPr id="27" name="AutoShape 249">
              <a:extLst>
                <a:ext uri="{FF2B5EF4-FFF2-40B4-BE49-F238E27FC236}">
                  <a16:creationId xmlns:a16="http://schemas.microsoft.com/office/drawing/2014/main" id="{BDD94E66-E3D8-4612-AD35-CFF03F8FE7CD}"/>
                </a:ext>
              </a:extLst>
            </p:cNvPr>
            <p:cNvCxnSpPr>
              <a:cxnSpLocks noChangeShapeType="1"/>
              <a:stCxn id="28" idx="4"/>
              <a:endCxn id="2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ACET">
              <a:extLst>
                <a:ext uri="{FF2B5EF4-FFF2-40B4-BE49-F238E27FC236}">
                  <a16:creationId xmlns:a16="http://schemas.microsoft.com/office/drawing/2014/main" id="{BB1A7236-2B53-43D6-B557-90B0B8DC6D43}"/>
                </a:ext>
              </a:extLst>
            </p:cNvPr>
            <p:cNvSpPr>
              <a:spLocks noChangeArrowheads="1"/>
            </p:cNvSpPr>
            <p:nvPr/>
          </p:nvSpPr>
          <p:spPr bwMode="gray">
            <a:xfrm>
              <a:off x="915" y="875"/>
              <a:ext cx="2686" cy="15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charset="0"/>
                </a:rPr>
                <a:t>Spread</a:t>
              </a:r>
              <a:endParaRPr lang="en-US" sz="1467">
                <a:solidFill>
                  <a:srgbClr val="808080"/>
                </a:solidFill>
                <a:latin typeface="Arial" charset="0"/>
              </a:endParaRPr>
            </a:p>
          </p:txBody>
        </p:sp>
      </p:grpSp>
      <p:sp>
        <p:nvSpPr>
          <p:cNvPr id="19" name="Marvintitletrackercircle">
            <a:extLst>
              <a:ext uri="{FF2B5EF4-FFF2-40B4-BE49-F238E27FC236}">
                <a16:creationId xmlns:a16="http://schemas.microsoft.com/office/drawing/2014/main" id="{D6EC713A-8207-441E-91CB-4A1339C871CF}"/>
              </a:ext>
            </a:extLst>
          </p:cNvPr>
          <p:cNvSpPr/>
          <p:nvPr>
            <p:custDataLst>
              <p:tags r:id="rId3"/>
            </p:custDataLst>
          </p:nvPr>
        </p:nvSpPr>
        <p:spPr>
          <a:xfrm>
            <a:off x="145053" y="222928"/>
            <a:ext cx="399627" cy="39962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defTabSz="1219140" fontAlgn="base">
              <a:spcBef>
                <a:spcPct val="0"/>
              </a:spcBef>
              <a:spcAft>
                <a:spcPct val="0"/>
              </a:spcAft>
            </a:pPr>
            <a:r>
              <a:rPr lang="en-US" sz="2400" b="1">
                <a:solidFill>
                  <a:srgbClr val="000000"/>
                </a:solidFill>
                <a:latin typeface="Arial"/>
              </a:rPr>
              <a:t>1</a:t>
            </a:r>
          </a:p>
        </p:txBody>
      </p:sp>
      <p:grpSp>
        <p:nvGrpSpPr>
          <p:cNvPr id="42" name="ACET">
            <a:extLst>
              <a:ext uri="{FF2B5EF4-FFF2-40B4-BE49-F238E27FC236}">
                <a16:creationId xmlns:a16="http://schemas.microsoft.com/office/drawing/2014/main" id="{A3FC73D4-4164-4289-90DA-736A0FA53619}"/>
              </a:ext>
            </a:extLst>
          </p:cNvPr>
          <p:cNvGrpSpPr>
            <a:grpSpLocks/>
          </p:cNvGrpSpPr>
          <p:nvPr/>
        </p:nvGrpSpPr>
        <p:grpSpPr bwMode="gray">
          <a:xfrm>
            <a:off x="161987" y="5410634"/>
            <a:ext cx="5544000" cy="250192"/>
            <a:chOff x="915" y="925"/>
            <a:chExt cx="2686" cy="105"/>
          </a:xfrm>
        </p:grpSpPr>
        <p:cxnSp>
          <p:nvCxnSpPr>
            <p:cNvPr id="52" name="AutoShape 249">
              <a:extLst>
                <a:ext uri="{FF2B5EF4-FFF2-40B4-BE49-F238E27FC236}">
                  <a16:creationId xmlns:a16="http://schemas.microsoft.com/office/drawing/2014/main" id="{C22437ED-4D2B-4A2A-96C6-FA238014AE28}"/>
                </a:ext>
              </a:extLst>
            </p:cNvPr>
            <p:cNvCxnSpPr>
              <a:cxnSpLocks noChangeShapeType="1"/>
              <a:stCxn id="53" idx="4"/>
              <a:endCxn id="53"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ACET">
              <a:extLst>
                <a:ext uri="{FF2B5EF4-FFF2-40B4-BE49-F238E27FC236}">
                  <a16:creationId xmlns:a16="http://schemas.microsoft.com/office/drawing/2014/main" id="{86194340-D60E-4D87-A5B6-477B34CCB7C0}"/>
                </a:ext>
              </a:extLst>
            </p:cNvPr>
            <p:cNvSpPr>
              <a:spLocks noChangeArrowheads="1"/>
            </p:cNvSpPr>
            <p:nvPr/>
          </p:nvSpPr>
          <p:spPr bwMode="gray">
            <a:xfrm>
              <a:off x="915" y="925"/>
              <a:ext cx="2686" cy="10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Problems addressed</a:t>
              </a:r>
              <a:endParaRPr lang="en-US" sz="1467">
                <a:solidFill>
                  <a:srgbClr val="808080"/>
                </a:solidFill>
                <a:latin typeface="Arial"/>
              </a:endParaRPr>
            </a:p>
          </p:txBody>
        </p:sp>
      </p:grpSp>
      <p:sp>
        <p:nvSpPr>
          <p:cNvPr id="38" name="TextBox 215">
            <a:extLst>
              <a:ext uri="{FF2B5EF4-FFF2-40B4-BE49-F238E27FC236}">
                <a16:creationId xmlns:a16="http://schemas.microsoft.com/office/drawing/2014/main" id="{5BD520F3-4528-4797-8076-3426088511EF}"/>
              </a:ext>
            </a:extLst>
          </p:cNvPr>
          <p:cNvSpPr txBox="1">
            <a:spLocks/>
          </p:cNvSpPr>
          <p:nvPr/>
        </p:nvSpPr>
        <p:spPr>
          <a:xfrm>
            <a:off x="9187703" y="4117849"/>
            <a:ext cx="2824841" cy="170368"/>
          </a:xfrm>
          <a:prstGeom prst="rect">
            <a:avLst/>
          </a:prstGeom>
        </p:spPr>
        <p:txBody>
          <a:bodyPr vert="horz" wrap="square" lIns="0" tIns="0" rIns="0" bIns="0" rtlCol="0" anchor="t">
            <a:spAutoFit/>
          </a:bodyPr>
          <a:lstStyle>
            <a:lvl1pPr marL="0" lvl="0" indent="0" defTabSz="685122" eaLnBrk="1" latinLnBrk="0" hangingPunct="1">
              <a:buClr>
                <a:schemeClr val="tx2"/>
              </a:buClr>
              <a:buSzPct val="100000"/>
              <a:defRPr sz="1400" baseline="0">
                <a:latin typeface="+mn-lt"/>
              </a:defRPr>
            </a:lvl1pPr>
            <a:lvl2pPr marL="148200" lvl="1" indent="-146986" defTabSz="685122" eaLnBrk="1" latinLnBrk="0" hangingPunct="1">
              <a:buClr>
                <a:schemeClr val="tx2"/>
              </a:buClr>
              <a:buSzPct val="125000"/>
              <a:buFont typeface="Arial" charset="0"/>
              <a:buChar char="▪"/>
              <a:defRPr sz="1400" baseline="0">
                <a:latin typeface="+mn-lt"/>
              </a:defRPr>
            </a:lvl2pPr>
            <a:lvl3pPr marL="349849" lvl="2" indent="-200435" defTabSz="685122" eaLnBrk="1" latinLnBrk="0" hangingPunct="1">
              <a:buClr>
                <a:schemeClr val="tx2"/>
              </a:buClr>
              <a:buSzPct val="120000"/>
              <a:buFont typeface="Arial" charset="0"/>
              <a:buChar char="–"/>
              <a:defRPr sz="1400" baseline="0">
                <a:latin typeface="+mn-lt"/>
              </a:defRPr>
            </a:lvl3pPr>
            <a:lvl4pPr marL="470111" lvl="3" indent="-119046" defTabSz="685122" eaLnBrk="1" latinLnBrk="0" hangingPunct="1">
              <a:buClr>
                <a:schemeClr val="tx2"/>
              </a:buClr>
              <a:buSzPct val="120000"/>
              <a:buFont typeface="Arial" charset="0"/>
              <a:buChar char="▫"/>
              <a:defRPr sz="1400" baseline="0">
                <a:latin typeface="+mn-lt"/>
              </a:defRPr>
            </a:lvl4pPr>
            <a:lvl5pPr marL="573753" lvl="4" indent="-99610" defTabSz="685122" eaLnBrk="1" latinLnBrk="0" hangingPunct="1">
              <a:buClr>
                <a:schemeClr val="tx2"/>
              </a:buClr>
              <a:buSzPct val="89000"/>
              <a:buFont typeface="Arial" charset="0"/>
              <a:buChar char="-"/>
              <a:defRPr sz="1400" baseline="0">
                <a:latin typeface="+mn-lt"/>
              </a:defRPr>
            </a:lvl5pPr>
            <a:lvl6pPr marL="573753" indent="-99610" defTabSz="685122" fontAlgn="base">
              <a:spcBef>
                <a:spcPct val="0"/>
              </a:spcBef>
              <a:spcAft>
                <a:spcPct val="0"/>
              </a:spcAft>
              <a:buClr>
                <a:schemeClr val="tx2"/>
              </a:buClr>
              <a:buSzPct val="89000"/>
              <a:buFont typeface="Arial" charset="0"/>
              <a:buChar char="-"/>
              <a:defRPr sz="1224" baseline="0">
                <a:latin typeface="+mn-lt"/>
              </a:defRPr>
            </a:lvl6pPr>
            <a:lvl7pPr marL="573753" indent="-99610" defTabSz="685122" fontAlgn="base">
              <a:spcBef>
                <a:spcPct val="0"/>
              </a:spcBef>
              <a:spcAft>
                <a:spcPct val="0"/>
              </a:spcAft>
              <a:buClr>
                <a:schemeClr val="tx2"/>
              </a:buClr>
              <a:buSzPct val="89000"/>
              <a:buFont typeface="Arial" charset="0"/>
              <a:buChar char="-"/>
              <a:defRPr sz="1224" baseline="0">
                <a:latin typeface="+mn-lt"/>
              </a:defRPr>
            </a:lvl7pPr>
            <a:lvl8pPr marL="573753" indent="-99610" defTabSz="685122" fontAlgn="base">
              <a:spcBef>
                <a:spcPct val="0"/>
              </a:spcBef>
              <a:spcAft>
                <a:spcPct val="0"/>
              </a:spcAft>
              <a:buClr>
                <a:schemeClr val="tx2"/>
              </a:buClr>
              <a:buSzPct val="89000"/>
              <a:buFont typeface="Arial" charset="0"/>
              <a:buChar char="-"/>
              <a:defRPr sz="1224" baseline="0">
                <a:latin typeface="+mn-lt"/>
              </a:defRPr>
            </a:lvl8pPr>
            <a:lvl9pPr marL="573753" indent="-99610" defTabSz="685122" fontAlgn="base">
              <a:spcBef>
                <a:spcPct val="0"/>
              </a:spcBef>
              <a:spcAft>
                <a:spcPct val="0"/>
              </a:spcAft>
              <a:buClr>
                <a:schemeClr val="tx2"/>
              </a:buClr>
              <a:buSzPct val="89000"/>
              <a:buFont typeface="Arial" charset="0"/>
              <a:buChar char="-"/>
              <a:defRPr sz="1224" baseline="0">
                <a:latin typeface="+mn-lt"/>
              </a:defRPr>
            </a:lvl9pPr>
          </a:lstStyle>
          <a:p>
            <a:pPr marL="197590" lvl="1" indent="-195971" defTabSz="913450" fontAlgn="base">
              <a:spcBef>
                <a:spcPct val="0"/>
              </a:spcBef>
              <a:spcAft>
                <a:spcPct val="0"/>
              </a:spcAft>
              <a:buClr>
                <a:srgbClr val="000000"/>
              </a:buClr>
            </a:pPr>
            <a:r>
              <a:rPr lang="en-US" sz="1107">
                <a:solidFill>
                  <a:srgbClr val="000000"/>
                </a:solidFill>
                <a:latin typeface="Unilever Shilling" panose="020B0502020202020204" pitchFamily="34" charset="0"/>
                <a:cs typeface="Unilever Shilling" panose="020B0502020202020204" pitchFamily="34" charset="0"/>
              </a:rPr>
              <a:t>Factory covered</a:t>
            </a:r>
          </a:p>
        </p:txBody>
      </p:sp>
      <p:pic>
        <p:nvPicPr>
          <p:cNvPr id="8" name="Picture 7">
            <a:extLst>
              <a:ext uri="{FF2B5EF4-FFF2-40B4-BE49-F238E27FC236}">
                <a16:creationId xmlns:a16="http://schemas.microsoft.com/office/drawing/2014/main" id="{9883EC90-BE58-4B02-B919-E01C595A0808}"/>
              </a:ext>
            </a:extLst>
          </p:cNvPr>
          <p:cNvPicPr>
            <a:picLocks noChangeAspect="1"/>
          </p:cNvPicPr>
          <p:nvPr/>
        </p:nvPicPr>
        <p:blipFill>
          <a:blip r:embed="rId8"/>
          <a:stretch>
            <a:fillRect/>
          </a:stretch>
        </p:blipFill>
        <p:spPr>
          <a:xfrm>
            <a:off x="9014584" y="4249613"/>
            <a:ext cx="2893813" cy="829128"/>
          </a:xfrm>
          <a:prstGeom prst="rect">
            <a:avLst/>
          </a:prstGeom>
        </p:spPr>
      </p:pic>
      <p:sp>
        <p:nvSpPr>
          <p:cNvPr id="3" name="TextBox 2">
            <a:extLst>
              <a:ext uri="{FF2B5EF4-FFF2-40B4-BE49-F238E27FC236}">
                <a16:creationId xmlns:a16="http://schemas.microsoft.com/office/drawing/2014/main" id="{620C6E80-3299-7B1D-CE20-2B62FDA00EDA}"/>
              </a:ext>
            </a:extLst>
          </p:cNvPr>
          <p:cNvSpPr txBox="1"/>
          <p:nvPr/>
        </p:nvSpPr>
        <p:spPr>
          <a:xfrm>
            <a:off x="122393" y="5757416"/>
            <a:ext cx="5553439" cy="1077218"/>
          </a:xfrm>
          <a:prstGeom prst="rect">
            <a:avLst/>
          </a:prstGeom>
          <a:noFill/>
          <a:ln>
            <a:solidFill>
              <a:schemeClr val="accent4"/>
            </a:solidFill>
          </a:ln>
        </p:spPr>
        <p:txBody>
          <a:bodyPr wrap="square" rtlCol="0">
            <a:spAutoFit/>
          </a:bodyPr>
          <a:lstStyle/>
          <a:p>
            <a:pPr marL="285750" indent="-285750">
              <a:buFont typeface="Arial" panose="020B0604020202020204" pitchFamily="34" charset="0"/>
              <a:buChar char="•"/>
            </a:pPr>
            <a:r>
              <a:rPr lang="en-GB" sz="1600"/>
              <a:t>Working at height </a:t>
            </a:r>
          </a:p>
          <a:p>
            <a:pPr marL="285750" indent="-285750">
              <a:buFont typeface="Arial" panose="020B0604020202020204" pitchFamily="34" charset="0"/>
              <a:buChar char="•"/>
            </a:pPr>
            <a:r>
              <a:rPr lang="en-GB" sz="1600"/>
              <a:t>Effluent treatment capacity </a:t>
            </a:r>
          </a:p>
          <a:p>
            <a:pPr marL="285750" indent="-285750">
              <a:buFont typeface="Arial" panose="020B0604020202020204" pitchFamily="34" charset="0"/>
              <a:buChar char="•"/>
            </a:pPr>
            <a:r>
              <a:rPr lang="en-GB" sz="1600"/>
              <a:t>Maintenance &amp; Testing time</a:t>
            </a:r>
          </a:p>
          <a:p>
            <a:pPr marL="285750" indent="-285750">
              <a:buFont typeface="Arial" panose="020B0604020202020204" pitchFamily="34" charset="0"/>
              <a:buChar char="•"/>
            </a:pPr>
            <a:r>
              <a:rPr lang="en-GB" sz="1600"/>
              <a:t>Design documentation </a:t>
            </a:r>
          </a:p>
        </p:txBody>
      </p:sp>
      <p:sp>
        <p:nvSpPr>
          <p:cNvPr id="4" name="TextBox 3">
            <a:extLst>
              <a:ext uri="{FF2B5EF4-FFF2-40B4-BE49-F238E27FC236}">
                <a16:creationId xmlns:a16="http://schemas.microsoft.com/office/drawing/2014/main" id="{DB116FB8-539F-76B0-375A-4F6270B66787}"/>
              </a:ext>
            </a:extLst>
          </p:cNvPr>
          <p:cNvSpPr txBox="1"/>
          <p:nvPr/>
        </p:nvSpPr>
        <p:spPr>
          <a:xfrm>
            <a:off x="127112" y="1040092"/>
            <a:ext cx="5544000" cy="3816429"/>
          </a:xfrm>
          <a:prstGeom prst="rect">
            <a:avLst/>
          </a:prstGeom>
          <a:noFill/>
          <a:ln>
            <a:solidFill>
              <a:schemeClr val="accent4"/>
            </a:solidFill>
          </a:ln>
        </p:spPr>
        <p:txBody>
          <a:bodyPr wrap="square" rtlCol="0">
            <a:spAutoFit/>
          </a:bodyPr>
          <a:lstStyle/>
          <a:p>
            <a:r>
              <a:rPr lang="en-GB" sz="1100"/>
              <a:t>Due to increase in production volume and changeovers from DBNR, a greater effluent throughput through the Waste Treatment Plant was required. It was necessary to conduct a thorough inspection of the Effluent Treatment tanks (T3/T4) to evidence structural integrity. </a:t>
            </a:r>
          </a:p>
          <a:p>
            <a:endParaRPr lang="en-GB" sz="1100"/>
          </a:p>
          <a:p>
            <a:r>
              <a:rPr lang="en-GB" sz="1100"/>
              <a:t>There were two different areas that needed to be covered; </a:t>
            </a:r>
          </a:p>
          <a:p>
            <a:pPr marL="285750" indent="-285750">
              <a:buFont typeface="Arial" panose="020B0604020202020204" pitchFamily="34" charset="0"/>
              <a:buChar char="•"/>
            </a:pPr>
            <a:r>
              <a:rPr lang="en-GB" sz="1100"/>
              <a:t>The documentation and confirmation of size and volume of tank along with the measurements and positions of overflows and infeed pipework.</a:t>
            </a:r>
          </a:p>
          <a:p>
            <a:pPr marL="285750" indent="-285750">
              <a:buFont typeface="Arial" panose="020B0604020202020204" pitchFamily="34" charset="0"/>
              <a:buChar char="•"/>
            </a:pPr>
            <a:r>
              <a:rPr lang="en-GB" sz="1100"/>
              <a:t>Testing the integrity and condition of the tanks as part of maintenance to ensure that they are still fit for purpose and in a condition suitable for continued utilisation. </a:t>
            </a:r>
          </a:p>
          <a:p>
            <a:endParaRPr lang="en-GB" sz="1100"/>
          </a:p>
          <a:p>
            <a:r>
              <a:rPr lang="en-GB" sz="1100"/>
              <a:t>The initial scope was for both tanks to be scaffolded to gain access to all areas. The cost of this was a huge barrier thus a digital solution was sought out to reduce this cost. </a:t>
            </a:r>
          </a:p>
          <a:p>
            <a:r>
              <a:rPr lang="en-GB" sz="1100"/>
              <a:t>Using a Drone and Scorpion Bug, Ultrasonic non-destructive comprehensive testing could be carried out. This produced drawings ensuring all ports and pipework were captured, allowing accurate measurements of the tank volume and position of overflows. </a:t>
            </a:r>
          </a:p>
          <a:p>
            <a:r>
              <a:rPr lang="en-GB" sz="1100"/>
              <a:t>These results provided confidence that the tank had minimal wear (all readings were around 7.8 – 8mm from an original depth of 8mm). It also provided confirmation of no pin holes that may have been present in the tank or the welds. </a:t>
            </a:r>
          </a:p>
          <a:p>
            <a:endParaRPr lang="en-GB" sz="1100"/>
          </a:p>
        </p:txBody>
      </p:sp>
      <p:sp>
        <p:nvSpPr>
          <p:cNvPr id="5" name="TextBox 4">
            <a:extLst>
              <a:ext uri="{FF2B5EF4-FFF2-40B4-BE49-F238E27FC236}">
                <a16:creationId xmlns:a16="http://schemas.microsoft.com/office/drawing/2014/main" id="{0DC234CC-CEBA-D84B-4D99-0A58F2FD3822}"/>
              </a:ext>
            </a:extLst>
          </p:cNvPr>
          <p:cNvSpPr txBox="1"/>
          <p:nvPr/>
        </p:nvSpPr>
        <p:spPr>
          <a:xfrm>
            <a:off x="5862610" y="4008181"/>
            <a:ext cx="3134684" cy="1200329"/>
          </a:xfrm>
          <a:prstGeom prst="rect">
            <a:avLst/>
          </a:prstGeom>
          <a:noFill/>
          <a:ln>
            <a:solidFill>
              <a:schemeClr val="accent4"/>
            </a:solidFill>
          </a:ln>
        </p:spPr>
        <p:txBody>
          <a:bodyPr wrap="square" rtlCol="0">
            <a:spAutoFit/>
          </a:bodyPr>
          <a:lstStyle/>
          <a:p>
            <a:pPr marL="285750" indent="-285750">
              <a:buFont typeface="Arial" panose="020B0604020202020204" pitchFamily="34" charset="0"/>
              <a:buChar char="•"/>
            </a:pPr>
            <a:r>
              <a:rPr lang="en-GB"/>
              <a:t>Maintenance team and technicians fully involved to learn and develop new skills.</a:t>
            </a:r>
          </a:p>
        </p:txBody>
      </p:sp>
      <p:sp>
        <p:nvSpPr>
          <p:cNvPr id="6" name="TextBox 5">
            <a:extLst>
              <a:ext uri="{FF2B5EF4-FFF2-40B4-BE49-F238E27FC236}">
                <a16:creationId xmlns:a16="http://schemas.microsoft.com/office/drawing/2014/main" id="{DA6F8989-2459-D6DB-AC1D-F6627B4FFB23}"/>
              </a:ext>
            </a:extLst>
          </p:cNvPr>
          <p:cNvSpPr txBox="1"/>
          <p:nvPr/>
        </p:nvSpPr>
        <p:spPr>
          <a:xfrm>
            <a:off x="5862610" y="1089910"/>
            <a:ext cx="3134684" cy="2031325"/>
          </a:xfrm>
          <a:prstGeom prst="rect">
            <a:avLst/>
          </a:prstGeom>
          <a:noFill/>
          <a:ln>
            <a:solidFill>
              <a:schemeClr val="accent4"/>
            </a:solidFill>
          </a:ln>
        </p:spPr>
        <p:txBody>
          <a:bodyPr wrap="square" rtlCol="0">
            <a:spAutoFit/>
          </a:bodyPr>
          <a:lstStyle/>
          <a:p>
            <a:pPr marL="285750" indent="-285750">
              <a:buFont typeface="Arial" panose="020B0604020202020204" pitchFamily="34" charset="0"/>
              <a:buChar char="•"/>
            </a:pPr>
            <a:r>
              <a:rPr lang="en-GB"/>
              <a:t>Drones &amp; Ultrasonic Testing </a:t>
            </a:r>
          </a:p>
          <a:p>
            <a:pPr marL="285750" indent="-285750">
              <a:buFont typeface="Arial" panose="020B0604020202020204" pitchFamily="34" charset="0"/>
              <a:buChar char="•"/>
            </a:pPr>
            <a:r>
              <a:rPr lang="en-GB"/>
              <a:t>Computer Aided Design </a:t>
            </a:r>
          </a:p>
          <a:p>
            <a:pPr marL="285750" indent="-285750">
              <a:buFont typeface="Arial" panose="020B0604020202020204" pitchFamily="34" charset="0"/>
              <a:buChar char="•"/>
            </a:pPr>
            <a:r>
              <a:rPr lang="en-GB"/>
              <a:t>Point Cloud Modelling </a:t>
            </a:r>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endParaRPr lang="en-GB"/>
          </a:p>
        </p:txBody>
      </p:sp>
      <p:sp>
        <p:nvSpPr>
          <p:cNvPr id="9" name="TextBox 8">
            <a:extLst>
              <a:ext uri="{FF2B5EF4-FFF2-40B4-BE49-F238E27FC236}">
                <a16:creationId xmlns:a16="http://schemas.microsoft.com/office/drawing/2014/main" id="{69E83980-C97E-90A1-92A6-ED0E07D9252D}"/>
              </a:ext>
            </a:extLst>
          </p:cNvPr>
          <p:cNvSpPr txBox="1"/>
          <p:nvPr/>
        </p:nvSpPr>
        <p:spPr>
          <a:xfrm>
            <a:off x="9187702" y="1138204"/>
            <a:ext cx="2824842" cy="2554545"/>
          </a:xfrm>
          <a:prstGeom prst="rect">
            <a:avLst/>
          </a:prstGeom>
          <a:noFill/>
          <a:ln>
            <a:solidFill>
              <a:schemeClr val="accent4"/>
            </a:solidFill>
          </a:ln>
        </p:spPr>
        <p:txBody>
          <a:bodyPr wrap="square" rtlCol="0">
            <a:spAutoFit/>
          </a:bodyPr>
          <a:lstStyle/>
          <a:p>
            <a:pPr marL="285750" indent="-285750">
              <a:buFont typeface="Arial" panose="020B0604020202020204" pitchFamily="34" charset="0"/>
              <a:buChar char="•"/>
            </a:pPr>
            <a:r>
              <a:rPr lang="en-GB" sz="1600"/>
              <a:t>Safety benefit - Eliminating working at height </a:t>
            </a:r>
          </a:p>
          <a:p>
            <a:pPr marL="285750" indent="-285750">
              <a:buFont typeface="Arial" panose="020B0604020202020204" pitchFamily="34" charset="0"/>
              <a:buChar char="•"/>
            </a:pPr>
            <a:r>
              <a:rPr lang="en-GB" sz="1600"/>
              <a:t>£25k Scaffolding cost saving and 1 Week scaffolding time saving  </a:t>
            </a:r>
          </a:p>
          <a:p>
            <a:pPr marL="285750" indent="-285750">
              <a:buFont typeface="Arial" panose="020B0604020202020204" pitchFamily="34" charset="0"/>
              <a:buChar char="•"/>
            </a:pPr>
            <a:r>
              <a:rPr lang="en-GB" sz="1600"/>
              <a:t>100T capacity improvement providing volume to stop weekend tankers, saving £130k p/a</a:t>
            </a:r>
          </a:p>
        </p:txBody>
      </p:sp>
      <p:sp>
        <p:nvSpPr>
          <p:cNvPr id="10" name="TextBox 9">
            <a:extLst>
              <a:ext uri="{FF2B5EF4-FFF2-40B4-BE49-F238E27FC236}">
                <a16:creationId xmlns:a16="http://schemas.microsoft.com/office/drawing/2014/main" id="{06B96FDE-3915-7BE8-A449-8B8928358E22}"/>
              </a:ext>
            </a:extLst>
          </p:cNvPr>
          <p:cNvSpPr txBox="1"/>
          <p:nvPr/>
        </p:nvSpPr>
        <p:spPr>
          <a:xfrm>
            <a:off x="9135628" y="4065874"/>
            <a:ext cx="2838887" cy="2475458"/>
          </a:xfrm>
          <a:prstGeom prst="rect">
            <a:avLst/>
          </a:prstGeom>
          <a:noFill/>
          <a:ln>
            <a:solidFill>
              <a:schemeClr val="accent4"/>
            </a:solidFill>
          </a:ln>
        </p:spPr>
        <p:txBody>
          <a:bodyPr wrap="square" rtlCol="0">
            <a:spAutoFit/>
          </a:bodyPr>
          <a:lstStyle/>
          <a:p>
            <a:endParaRPr lang="en-GB"/>
          </a:p>
        </p:txBody>
      </p:sp>
      <p:pic>
        <p:nvPicPr>
          <p:cNvPr id="11" name="Picture 10">
            <a:extLst>
              <a:ext uri="{FF2B5EF4-FFF2-40B4-BE49-F238E27FC236}">
                <a16:creationId xmlns:a16="http://schemas.microsoft.com/office/drawing/2014/main" id="{1A83D3BA-0AC6-B8E4-0B7A-C5EA5A3EA82C}"/>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88603" y="4459081"/>
            <a:ext cx="1540038" cy="1002212"/>
          </a:xfrm>
          <a:prstGeom prst="rect">
            <a:avLst/>
          </a:prstGeom>
          <a:noFill/>
        </p:spPr>
      </p:pic>
      <p:pic>
        <p:nvPicPr>
          <p:cNvPr id="18" name="Picture 17">
            <a:extLst>
              <a:ext uri="{FF2B5EF4-FFF2-40B4-BE49-F238E27FC236}">
                <a16:creationId xmlns:a16="http://schemas.microsoft.com/office/drawing/2014/main" id="{1F73A3AA-E9C3-2639-F2B9-816F73EA66C3}"/>
              </a:ext>
            </a:extLst>
          </p:cNvPr>
          <p:cNvPicPr>
            <a:picLocks noChangeAspect="1"/>
          </p:cNvPicPr>
          <p:nvPr/>
        </p:nvPicPr>
        <p:blipFill rotWithShape="1">
          <a:blip r:embed="rId10">
            <a:extLst>
              <a:ext uri="{28A0092B-C50C-407E-A947-70E740481C1C}">
                <a14:useLocalDpi xmlns:a14="http://schemas.microsoft.com/office/drawing/2010/main" val="0"/>
              </a:ext>
            </a:extLst>
          </a:blip>
          <a:srcRect t="8655" b="11032"/>
          <a:stretch/>
        </p:blipFill>
        <p:spPr bwMode="auto">
          <a:xfrm>
            <a:off x="2462414" y="4626548"/>
            <a:ext cx="1500812" cy="904385"/>
          </a:xfrm>
          <a:prstGeom prst="rect">
            <a:avLst/>
          </a:prstGeom>
          <a:noFill/>
          <a:ln>
            <a:noFill/>
          </a:ln>
          <a:extLst>
            <a:ext uri="{53640926-AAD7-44D8-BBD7-CCE9431645EC}">
              <a14:shadowObscured xmlns:a14="http://schemas.microsoft.com/office/drawing/2010/main"/>
            </a:ext>
          </a:extLst>
        </p:spPr>
      </p:pic>
      <p:pic>
        <p:nvPicPr>
          <p:cNvPr id="20" name="Picture 19">
            <a:extLst>
              <a:ext uri="{FF2B5EF4-FFF2-40B4-BE49-F238E27FC236}">
                <a16:creationId xmlns:a16="http://schemas.microsoft.com/office/drawing/2014/main" id="{4A52A057-E483-6880-2B90-3B11BDF354AC}"/>
              </a:ext>
            </a:extLst>
          </p:cNvPr>
          <p:cNvPicPr>
            <a:picLocks noChangeAspect="1"/>
          </p:cNvPicPr>
          <p:nvPr/>
        </p:nvPicPr>
        <p:blipFill>
          <a:blip r:embed="rId11" r:link="rId12" cstate="print">
            <a:extLst>
              <a:ext uri="{28A0092B-C50C-407E-A947-70E740481C1C}">
                <a14:useLocalDpi xmlns:a14="http://schemas.microsoft.com/office/drawing/2010/main" val="0"/>
              </a:ext>
            </a:extLst>
          </a:blip>
          <a:srcRect/>
          <a:stretch>
            <a:fillRect/>
          </a:stretch>
        </p:blipFill>
        <p:spPr bwMode="auto">
          <a:xfrm>
            <a:off x="1270000" y="4609743"/>
            <a:ext cx="1101912" cy="826434"/>
          </a:xfrm>
          <a:prstGeom prst="rect">
            <a:avLst/>
          </a:prstGeom>
          <a:noFill/>
          <a:ln>
            <a:noFill/>
          </a:ln>
        </p:spPr>
      </p:pic>
    </p:spTree>
    <p:extLst>
      <p:ext uri="{BB962C8B-B14F-4D97-AF65-F5344CB8AC3E}">
        <p14:creationId xmlns:p14="http://schemas.microsoft.com/office/powerpoint/2010/main" val="3006104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6" name="Object 175" hidden="1"/>
          <p:cNvGraphicFramePr>
            <a:graphicFrameLocks noChangeAspect="1"/>
          </p:cNvGraphicFramePr>
          <p:nvPr>
            <p:custDataLst>
              <p:tags r:id="rId1"/>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Slide" r:id="rId6" imgW="353" imgH="353" progId="TCLayout.ActiveDocument.1">
                  <p:embed/>
                </p:oleObj>
              </mc:Choice>
              <mc:Fallback>
                <p:oleObj name="think-cell Slide" r:id="rId6" imgW="353" imgH="353" progId="TCLayout.ActiveDocument.1">
                  <p:embed/>
                  <p:pic>
                    <p:nvPicPr>
                      <p:cNvPr id="176" name="Object 175" hidden="1"/>
                      <p:cNvPicPr/>
                      <p:nvPr/>
                    </p:nvPicPr>
                    <p:blipFill>
                      <a:blip r:embed="rId7"/>
                      <a:stretch>
                        <a:fillRect/>
                      </a:stretch>
                    </p:blipFill>
                    <p:spPr>
                      <a:xfrm>
                        <a:off x="2119" y="2119"/>
                        <a:ext cx="2116" cy="2116"/>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AB1303D6-7B25-409C-86F6-8EE3C6D0CAC3}"/>
              </a:ext>
            </a:extLst>
          </p:cNvPr>
          <p:cNvSpPr/>
          <p:nvPr>
            <p:custDataLst>
              <p:tags r:id="rId2"/>
            </p:custDataLst>
          </p:nvPr>
        </p:nvSpPr>
        <p:spPr bwMode="auto">
          <a:xfrm>
            <a:off x="1" y="1"/>
            <a:ext cx="211667" cy="211667"/>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1219140" fontAlgn="base">
              <a:spcBef>
                <a:spcPct val="0"/>
              </a:spcBef>
              <a:spcAft>
                <a:spcPct val="0"/>
              </a:spcAft>
            </a:pPr>
            <a:endParaRPr lang="en-US" sz="1467" err="1">
              <a:solidFill>
                <a:srgbClr val="FFFFFF"/>
              </a:solidFill>
              <a:latin typeface="Arial" panose="020B0604020202020204" pitchFamily="34" charset="0"/>
              <a:sym typeface="Arial" panose="020B0604020202020204" pitchFamily="34" charset="0"/>
            </a:endParaRPr>
          </a:p>
        </p:txBody>
      </p:sp>
      <p:sp>
        <p:nvSpPr>
          <p:cNvPr id="2" name="Title 1"/>
          <p:cNvSpPr>
            <a:spLocks noGrp="1"/>
          </p:cNvSpPr>
          <p:nvPr>
            <p:ph type="title"/>
          </p:nvPr>
        </p:nvSpPr>
        <p:spPr>
          <a:xfrm>
            <a:off x="161988" y="239861"/>
            <a:ext cx="10172349" cy="36933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50403"/>
            <a:r>
              <a:rPr lang="de-CH" b="1"/>
              <a:t>AIR MANAGEMENT SYSTEM (AMS)</a:t>
            </a:r>
          </a:p>
        </p:txBody>
      </p:sp>
      <p:grpSp>
        <p:nvGrpSpPr>
          <p:cNvPr id="35" name="ACET"/>
          <p:cNvGrpSpPr>
            <a:grpSpLocks/>
          </p:cNvGrpSpPr>
          <p:nvPr/>
        </p:nvGrpSpPr>
        <p:grpSpPr bwMode="gray">
          <a:xfrm>
            <a:off x="161987" y="791586"/>
            <a:ext cx="5544000" cy="250192"/>
            <a:chOff x="915" y="891"/>
            <a:chExt cx="2686" cy="105"/>
          </a:xfrm>
        </p:grpSpPr>
        <p:cxnSp>
          <p:nvCxnSpPr>
            <p:cNvPr id="36" name="AutoShape 249"/>
            <p:cNvCxnSpPr>
              <a:cxnSpLocks noChangeShapeType="1"/>
              <a:stCxn id="37" idx="4"/>
              <a:endCxn id="37" idx="6"/>
            </p:cNvCxnSpPr>
            <p:nvPr/>
          </p:nvCxnSpPr>
          <p:spPr bwMode="gray">
            <a:xfrm>
              <a:off x="915" y="996"/>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ACET"/>
            <p:cNvSpPr>
              <a:spLocks noChangeArrowheads="1"/>
            </p:cNvSpPr>
            <p:nvPr/>
          </p:nvSpPr>
          <p:spPr bwMode="gray">
            <a:xfrm>
              <a:off x="915" y="891"/>
              <a:ext cx="2686" cy="10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Description of use case</a:t>
              </a:r>
              <a:endParaRPr lang="en-US" sz="1467">
                <a:solidFill>
                  <a:srgbClr val="808080"/>
                </a:solidFill>
                <a:latin typeface="Arial"/>
              </a:endParaRPr>
            </a:p>
          </p:txBody>
        </p:sp>
      </p:grpSp>
      <p:grpSp>
        <p:nvGrpSpPr>
          <p:cNvPr id="45" name="ACET"/>
          <p:cNvGrpSpPr>
            <a:grpSpLocks/>
          </p:cNvGrpSpPr>
          <p:nvPr/>
        </p:nvGrpSpPr>
        <p:grpSpPr bwMode="gray">
          <a:xfrm>
            <a:off x="5917143" y="790776"/>
            <a:ext cx="3080151" cy="250838"/>
            <a:chOff x="915" y="895"/>
            <a:chExt cx="2686" cy="135"/>
          </a:xfrm>
        </p:grpSpPr>
        <p:cxnSp>
          <p:nvCxnSpPr>
            <p:cNvPr id="46" name="AutoShape 249"/>
            <p:cNvCxnSpPr>
              <a:cxnSpLocks noChangeShapeType="1"/>
              <a:stCxn id="47" idx="4"/>
              <a:endCxn id="47"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ACET"/>
            <p:cNvSpPr>
              <a:spLocks noChangeArrowheads="1"/>
            </p:cNvSpPr>
            <p:nvPr/>
          </p:nvSpPr>
          <p:spPr bwMode="gray">
            <a:xfrm>
              <a:off x="915" y="895"/>
              <a:ext cx="2686" cy="13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Technologies</a:t>
              </a:r>
              <a:endParaRPr lang="en-US" sz="1467">
                <a:solidFill>
                  <a:srgbClr val="808080"/>
                </a:solidFill>
                <a:latin typeface="Arial"/>
              </a:endParaRPr>
            </a:p>
          </p:txBody>
        </p:sp>
      </p:grpSp>
      <p:grpSp>
        <p:nvGrpSpPr>
          <p:cNvPr id="48" name="ACET"/>
          <p:cNvGrpSpPr>
            <a:grpSpLocks/>
          </p:cNvGrpSpPr>
          <p:nvPr/>
        </p:nvGrpSpPr>
        <p:grpSpPr bwMode="gray">
          <a:xfrm>
            <a:off x="9149003" y="790776"/>
            <a:ext cx="2808000" cy="250838"/>
            <a:chOff x="915" y="895"/>
            <a:chExt cx="2686" cy="135"/>
          </a:xfrm>
        </p:grpSpPr>
        <p:cxnSp>
          <p:nvCxnSpPr>
            <p:cNvPr id="49" name="AutoShape 249"/>
            <p:cNvCxnSpPr>
              <a:cxnSpLocks noChangeShapeType="1"/>
              <a:stCxn id="50" idx="4"/>
              <a:endCxn id="50"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ACET"/>
            <p:cNvSpPr>
              <a:spLocks noChangeArrowheads="1"/>
            </p:cNvSpPr>
            <p:nvPr/>
          </p:nvSpPr>
          <p:spPr bwMode="gray">
            <a:xfrm>
              <a:off x="915" y="895"/>
              <a:ext cx="2686" cy="13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Impact</a:t>
              </a:r>
              <a:endParaRPr lang="en-US" sz="1467">
                <a:solidFill>
                  <a:srgbClr val="808080"/>
                </a:solidFill>
                <a:latin typeface="Arial"/>
              </a:endParaRPr>
            </a:p>
          </p:txBody>
        </p:sp>
      </p:grpSp>
      <p:grpSp>
        <p:nvGrpSpPr>
          <p:cNvPr id="175" name="ACET"/>
          <p:cNvGrpSpPr>
            <a:grpSpLocks/>
          </p:cNvGrpSpPr>
          <p:nvPr/>
        </p:nvGrpSpPr>
        <p:grpSpPr bwMode="gray">
          <a:xfrm>
            <a:off x="5917143" y="3661955"/>
            <a:ext cx="3080151" cy="249639"/>
            <a:chOff x="915" y="905"/>
            <a:chExt cx="2686" cy="125"/>
          </a:xfrm>
        </p:grpSpPr>
        <p:cxnSp>
          <p:nvCxnSpPr>
            <p:cNvPr id="204" name="AutoShape 249"/>
            <p:cNvCxnSpPr>
              <a:cxnSpLocks noChangeShapeType="1"/>
              <a:stCxn id="205" idx="4"/>
              <a:endCxn id="205"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 name="ACET"/>
            <p:cNvSpPr>
              <a:spLocks noChangeArrowheads="1"/>
            </p:cNvSpPr>
            <p:nvPr/>
          </p:nvSpPr>
          <p:spPr bwMode="gray">
            <a:xfrm>
              <a:off x="915" y="905"/>
              <a:ext cx="2686" cy="12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Enablers</a:t>
              </a:r>
              <a:endParaRPr lang="en-US" sz="1467">
                <a:solidFill>
                  <a:srgbClr val="808080"/>
                </a:solidFill>
                <a:latin typeface="Arial"/>
              </a:endParaRPr>
            </a:p>
          </p:txBody>
        </p:sp>
      </p:grpSp>
      <p:cxnSp>
        <p:nvCxnSpPr>
          <p:cNvPr id="12" name="Straight Connector 11"/>
          <p:cNvCxnSpPr/>
          <p:nvPr/>
        </p:nvCxnSpPr>
        <p:spPr>
          <a:xfrm>
            <a:off x="5796489" y="853393"/>
            <a:ext cx="0" cy="5687939"/>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9063414" y="853393"/>
            <a:ext cx="0" cy="5687939"/>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nvGrpSpPr>
          <p:cNvPr id="26" name="ACET">
            <a:extLst>
              <a:ext uri="{FF2B5EF4-FFF2-40B4-BE49-F238E27FC236}">
                <a16:creationId xmlns:a16="http://schemas.microsoft.com/office/drawing/2014/main" id="{DB21BF45-74CB-4678-8865-6DC1DA6FAE59}"/>
              </a:ext>
            </a:extLst>
          </p:cNvPr>
          <p:cNvGrpSpPr>
            <a:grpSpLocks/>
          </p:cNvGrpSpPr>
          <p:nvPr/>
        </p:nvGrpSpPr>
        <p:grpSpPr bwMode="gray">
          <a:xfrm>
            <a:off x="9149002" y="3660533"/>
            <a:ext cx="2808000" cy="251063"/>
            <a:chOff x="915" y="875"/>
            <a:chExt cx="2686" cy="155"/>
          </a:xfrm>
        </p:grpSpPr>
        <p:cxnSp>
          <p:nvCxnSpPr>
            <p:cNvPr id="27" name="AutoShape 249">
              <a:extLst>
                <a:ext uri="{FF2B5EF4-FFF2-40B4-BE49-F238E27FC236}">
                  <a16:creationId xmlns:a16="http://schemas.microsoft.com/office/drawing/2014/main" id="{BDD94E66-E3D8-4612-AD35-CFF03F8FE7CD}"/>
                </a:ext>
              </a:extLst>
            </p:cNvPr>
            <p:cNvCxnSpPr>
              <a:cxnSpLocks noChangeShapeType="1"/>
              <a:stCxn id="28" idx="4"/>
              <a:endCxn id="2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ACET">
              <a:extLst>
                <a:ext uri="{FF2B5EF4-FFF2-40B4-BE49-F238E27FC236}">
                  <a16:creationId xmlns:a16="http://schemas.microsoft.com/office/drawing/2014/main" id="{BB1A7236-2B53-43D6-B557-90B0B8DC6D43}"/>
                </a:ext>
              </a:extLst>
            </p:cNvPr>
            <p:cNvSpPr>
              <a:spLocks noChangeArrowheads="1"/>
            </p:cNvSpPr>
            <p:nvPr/>
          </p:nvSpPr>
          <p:spPr bwMode="gray">
            <a:xfrm>
              <a:off x="915" y="875"/>
              <a:ext cx="2686" cy="15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charset="0"/>
                </a:rPr>
                <a:t>Spread</a:t>
              </a:r>
              <a:endParaRPr lang="en-US" sz="1467">
                <a:solidFill>
                  <a:srgbClr val="808080"/>
                </a:solidFill>
                <a:latin typeface="Arial" charset="0"/>
              </a:endParaRPr>
            </a:p>
          </p:txBody>
        </p:sp>
      </p:grpSp>
      <p:sp>
        <p:nvSpPr>
          <p:cNvPr id="19" name="Marvintitletrackercircle">
            <a:extLst>
              <a:ext uri="{FF2B5EF4-FFF2-40B4-BE49-F238E27FC236}">
                <a16:creationId xmlns:a16="http://schemas.microsoft.com/office/drawing/2014/main" id="{D6EC713A-8207-441E-91CB-4A1339C871CF}"/>
              </a:ext>
            </a:extLst>
          </p:cNvPr>
          <p:cNvSpPr/>
          <p:nvPr>
            <p:custDataLst>
              <p:tags r:id="rId3"/>
            </p:custDataLst>
          </p:nvPr>
        </p:nvSpPr>
        <p:spPr>
          <a:xfrm>
            <a:off x="145053" y="222928"/>
            <a:ext cx="399627" cy="39962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defTabSz="1219140" fontAlgn="base">
              <a:spcBef>
                <a:spcPct val="0"/>
              </a:spcBef>
              <a:spcAft>
                <a:spcPct val="0"/>
              </a:spcAft>
            </a:pPr>
            <a:r>
              <a:rPr lang="en-US" sz="2400" b="1">
                <a:solidFill>
                  <a:srgbClr val="000000"/>
                </a:solidFill>
                <a:latin typeface="Arial"/>
              </a:rPr>
              <a:t>2</a:t>
            </a:r>
          </a:p>
        </p:txBody>
      </p:sp>
      <p:grpSp>
        <p:nvGrpSpPr>
          <p:cNvPr id="42" name="ACET">
            <a:extLst>
              <a:ext uri="{FF2B5EF4-FFF2-40B4-BE49-F238E27FC236}">
                <a16:creationId xmlns:a16="http://schemas.microsoft.com/office/drawing/2014/main" id="{A3FC73D4-4164-4289-90DA-736A0FA53619}"/>
              </a:ext>
            </a:extLst>
          </p:cNvPr>
          <p:cNvGrpSpPr>
            <a:grpSpLocks/>
          </p:cNvGrpSpPr>
          <p:nvPr/>
        </p:nvGrpSpPr>
        <p:grpSpPr bwMode="gray">
          <a:xfrm>
            <a:off x="161987" y="5410634"/>
            <a:ext cx="5544000" cy="250192"/>
            <a:chOff x="915" y="925"/>
            <a:chExt cx="2686" cy="105"/>
          </a:xfrm>
        </p:grpSpPr>
        <p:cxnSp>
          <p:nvCxnSpPr>
            <p:cNvPr id="52" name="AutoShape 249">
              <a:extLst>
                <a:ext uri="{FF2B5EF4-FFF2-40B4-BE49-F238E27FC236}">
                  <a16:creationId xmlns:a16="http://schemas.microsoft.com/office/drawing/2014/main" id="{C22437ED-4D2B-4A2A-96C6-FA238014AE28}"/>
                </a:ext>
              </a:extLst>
            </p:cNvPr>
            <p:cNvCxnSpPr>
              <a:cxnSpLocks noChangeShapeType="1"/>
              <a:stCxn id="53" idx="4"/>
              <a:endCxn id="53"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ACET">
              <a:extLst>
                <a:ext uri="{FF2B5EF4-FFF2-40B4-BE49-F238E27FC236}">
                  <a16:creationId xmlns:a16="http://schemas.microsoft.com/office/drawing/2014/main" id="{86194340-D60E-4D87-A5B6-477B34CCB7C0}"/>
                </a:ext>
              </a:extLst>
            </p:cNvPr>
            <p:cNvSpPr>
              <a:spLocks noChangeArrowheads="1"/>
            </p:cNvSpPr>
            <p:nvPr/>
          </p:nvSpPr>
          <p:spPr bwMode="gray">
            <a:xfrm>
              <a:off x="915" y="925"/>
              <a:ext cx="2686" cy="10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Problems addressed</a:t>
              </a:r>
              <a:endParaRPr lang="en-US" sz="1467">
                <a:solidFill>
                  <a:srgbClr val="808080"/>
                </a:solidFill>
                <a:latin typeface="Arial"/>
              </a:endParaRPr>
            </a:p>
          </p:txBody>
        </p:sp>
      </p:grpSp>
      <p:sp>
        <p:nvSpPr>
          <p:cNvPr id="3" name="TextBox 2">
            <a:extLst>
              <a:ext uri="{FF2B5EF4-FFF2-40B4-BE49-F238E27FC236}">
                <a16:creationId xmlns:a16="http://schemas.microsoft.com/office/drawing/2014/main" id="{11449428-5294-7BC2-C1E7-2AB201C33641}"/>
              </a:ext>
            </a:extLst>
          </p:cNvPr>
          <p:cNvSpPr txBox="1"/>
          <p:nvPr/>
        </p:nvSpPr>
        <p:spPr>
          <a:xfrm>
            <a:off x="9149002" y="4004733"/>
            <a:ext cx="2949865" cy="1200329"/>
          </a:xfrm>
          <a:prstGeom prst="rect">
            <a:avLst/>
          </a:prstGeom>
          <a:noFill/>
        </p:spPr>
        <p:txBody>
          <a:bodyPr wrap="square" rtlCol="0">
            <a:spAutoFit/>
          </a:bodyPr>
          <a:lstStyle/>
          <a:p>
            <a:pPr marL="285750" indent="-285750">
              <a:buFont typeface="Arial" panose="020B0604020202020204" pitchFamily="34" charset="0"/>
              <a:buChar char="•"/>
            </a:pPr>
            <a:r>
              <a:rPr lang="en-GB" sz="1200"/>
              <a:t>Port Sunlight PC Factory Line 4 – deployed</a:t>
            </a:r>
          </a:p>
          <a:p>
            <a:pPr marL="285750" indent="-285750">
              <a:buFont typeface="Arial" panose="020B0604020202020204" pitchFamily="34" charset="0"/>
              <a:buChar char="•"/>
            </a:pPr>
            <a:r>
              <a:rPr lang="en-GB" sz="1200"/>
              <a:t>Port Sunlight PC Factory Line 2 – ongoing</a:t>
            </a:r>
          </a:p>
          <a:p>
            <a:pPr marL="285750" indent="-285750">
              <a:buFont typeface="Arial" panose="020B0604020202020204" pitchFamily="34" charset="0"/>
              <a:buChar char="•"/>
            </a:pPr>
            <a:r>
              <a:rPr lang="en-GB" sz="1200"/>
              <a:t>Port Sunlight PC Factory remaining lines - planned</a:t>
            </a:r>
          </a:p>
        </p:txBody>
      </p:sp>
      <p:pic>
        <p:nvPicPr>
          <p:cNvPr id="5" name="Picture 4">
            <a:extLst>
              <a:ext uri="{FF2B5EF4-FFF2-40B4-BE49-F238E27FC236}">
                <a16:creationId xmlns:a16="http://schemas.microsoft.com/office/drawing/2014/main" id="{B2CCECCE-3656-0D87-E5AC-A0F6AC4F3615}"/>
              </a:ext>
            </a:extLst>
          </p:cNvPr>
          <p:cNvPicPr>
            <a:picLocks noChangeAspect="1"/>
          </p:cNvPicPr>
          <p:nvPr/>
        </p:nvPicPr>
        <p:blipFill>
          <a:blip r:embed="rId8"/>
          <a:stretch>
            <a:fillRect/>
          </a:stretch>
        </p:blipFill>
        <p:spPr>
          <a:xfrm>
            <a:off x="8403295" y="330063"/>
            <a:ext cx="857294" cy="361969"/>
          </a:xfrm>
          <a:prstGeom prst="rect">
            <a:avLst/>
          </a:prstGeom>
        </p:spPr>
      </p:pic>
      <p:sp>
        <p:nvSpPr>
          <p:cNvPr id="9" name="TextBox 8">
            <a:extLst>
              <a:ext uri="{FF2B5EF4-FFF2-40B4-BE49-F238E27FC236}">
                <a16:creationId xmlns:a16="http://schemas.microsoft.com/office/drawing/2014/main" id="{1F55183B-431A-3CAA-AB6D-04ABDDED9D78}"/>
              </a:ext>
            </a:extLst>
          </p:cNvPr>
          <p:cNvSpPr txBox="1"/>
          <p:nvPr/>
        </p:nvSpPr>
        <p:spPr>
          <a:xfrm>
            <a:off x="5882077" y="4004732"/>
            <a:ext cx="2949865" cy="1938992"/>
          </a:xfrm>
          <a:prstGeom prst="rect">
            <a:avLst/>
          </a:prstGeom>
          <a:noFill/>
        </p:spPr>
        <p:txBody>
          <a:bodyPr wrap="square" rtlCol="0">
            <a:spAutoFit/>
          </a:bodyPr>
          <a:lstStyle/>
          <a:p>
            <a:pPr marL="285750" indent="-285750">
              <a:buFont typeface="Arial" panose="020B0604020202020204" pitchFamily="34" charset="0"/>
              <a:buChar char="•"/>
            </a:pPr>
            <a:r>
              <a:rPr lang="en-GB" sz="1200"/>
              <a:t>Multiple machine trials to show savings potential and emission reductions</a:t>
            </a:r>
          </a:p>
          <a:p>
            <a:pPr marL="285750" indent="-285750">
              <a:buFont typeface="Arial" panose="020B0604020202020204" pitchFamily="34" charset="0"/>
              <a:buChar char="•"/>
            </a:pPr>
            <a:r>
              <a:rPr lang="en-GB" sz="1200"/>
              <a:t>Operator engagement and learning</a:t>
            </a:r>
          </a:p>
          <a:p>
            <a:pPr marL="285750" indent="-285750">
              <a:buFont typeface="Arial" panose="020B0604020202020204" pitchFamily="34" charset="0"/>
              <a:buChar char="•"/>
            </a:pPr>
            <a:r>
              <a:rPr lang="en-GB" sz="1200"/>
              <a:t>Power BI data collection method</a:t>
            </a:r>
          </a:p>
          <a:p>
            <a:pPr marL="285750" indent="-285750">
              <a:buFont typeface="Arial" panose="020B0604020202020204" pitchFamily="34" charset="0"/>
              <a:buChar char="•"/>
            </a:pPr>
            <a:r>
              <a:rPr lang="en-GB" sz="1200"/>
              <a:t>Communication between other potential Unilever users</a:t>
            </a:r>
          </a:p>
          <a:p>
            <a:pPr marL="285750" indent="-285750">
              <a:buFont typeface="Arial" panose="020B0604020202020204" pitchFamily="34" charset="0"/>
              <a:buChar char="•"/>
            </a:pPr>
            <a:r>
              <a:rPr lang="en-GB" sz="1200"/>
              <a:t>External partner relationship</a:t>
            </a:r>
          </a:p>
          <a:p>
            <a:pPr marL="285750" indent="-285750">
              <a:buFont typeface="Arial" panose="020B0604020202020204" pitchFamily="34" charset="0"/>
              <a:buChar char="•"/>
            </a:pPr>
            <a:endParaRPr lang="en-GB" sz="1200"/>
          </a:p>
          <a:p>
            <a:pPr marL="285750" indent="-285750">
              <a:buFont typeface="Arial" panose="020B0604020202020204" pitchFamily="34" charset="0"/>
              <a:buChar char="•"/>
            </a:pPr>
            <a:endParaRPr lang="en-GB" sz="1200"/>
          </a:p>
        </p:txBody>
      </p:sp>
      <p:sp>
        <p:nvSpPr>
          <p:cNvPr id="10" name="TextBox 9">
            <a:extLst>
              <a:ext uri="{FF2B5EF4-FFF2-40B4-BE49-F238E27FC236}">
                <a16:creationId xmlns:a16="http://schemas.microsoft.com/office/drawing/2014/main" id="{C6336220-30BB-E442-C17A-12CE6606E5F7}"/>
              </a:ext>
            </a:extLst>
          </p:cNvPr>
          <p:cNvSpPr txBox="1"/>
          <p:nvPr/>
        </p:nvSpPr>
        <p:spPr>
          <a:xfrm>
            <a:off x="9078069" y="1106633"/>
            <a:ext cx="2949865" cy="2862322"/>
          </a:xfrm>
          <a:prstGeom prst="rect">
            <a:avLst/>
          </a:prstGeom>
          <a:noFill/>
        </p:spPr>
        <p:txBody>
          <a:bodyPr wrap="square" rtlCol="0">
            <a:spAutoFit/>
          </a:bodyPr>
          <a:lstStyle/>
          <a:p>
            <a:pPr marL="285750" indent="-285750">
              <a:buFont typeface="Arial" panose="020B0604020202020204" pitchFamily="34" charset="0"/>
              <a:buChar char="•"/>
            </a:pPr>
            <a:r>
              <a:rPr lang="en-GB" sz="1200"/>
              <a:t>30% Reduction in Specific Air translating to a £65k / year saving on Air</a:t>
            </a:r>
            <a:endParaRPr lang="en-GB" sz="1200" b="0" i="0" u="none" strike="noStrike">
              <a:effectLst/>
            </a:endParaRPr>
          </a:p>
          <a:p>
            <a:pPr marL="285750" indent="-285750">
              <a:buFont typeface="Arial" panose="020B0604020202020204" pitchFamily="34" charset="0"/>
              <a:buChar char="•"/>
            </a:pPr>
            <a:r>
              <a:rPr lang="en-GB" sz="1200"/>
              <a:t>Annual carbon dioxide emission reduction of 38.18 tonnes, equating to a carbon credit cost saving of </a:t>
            </a:r>
            <a:r>
              <a:rPr lang="en-GB" sz="1200" b="0" i="0" u="none" strike="noStrike">
                <a:solidFill>
                  <a:srgbClr val="000000"/>
                </a:solidFill>
                <a:effectLst/>
              </a:rPr>
              <a:t>£3k </a:t>
            </a:r>
            <a:endParaRPr lang="en-GB" sz="1200"/>
          </a:p>
          <a:p>
            <a:pPr marL="285750" indent="-285750">
              <a:buFont typeface="Arial" panose="020B0604020202020204" pitchFamily="34" charset="0"/>
              <a:buChar char="•"/>
            </a:pPr>
            <a:r>
              <a:rPr lang="en-GB" sz="1200"/>
              <a:t>Increased predictive maintenance capabilities due to data baselines of pressure, flow and temperature</a:t>
            </a:r>
          </a:p>
          <a:p>
            <a:pPr marL="285750" indent="-285750">
              <a:buFont typeface="Arial" panose="020B0604020202020204" pitchFamily="34" charset="0"/>
              <a:buChar char="•"/>
            </a:pPr>
            <a:r>
              <a:rPr lang="en-GB" sz="1200"/>
              <a:t>High resolution data capturing enables benchmarking of machines for comparison</a:t>
            </a:r>
          </a:p>
          <a:p>
            <a:pPr marL="285750" indent="-285750">
              <a:buFont typeface="Arial" panose="020B0604020202020204" pitchFamily="34" charset="0"/>
              <a:buChar char="•"/>
            </a:pPr>
            <a:endParaRPr lang="en-GB" sz="1200"/>
          </a:p>
          <a:p>
            <a:pPr marL="285750" indent="-285750">
              <a:buFont typeface="Arial" panose="020B0604020202020204" pitchFamily="34" charset="0"/>
              <a:buChar char="•"/>
            </a:pPr>
            <a:endParaRPr lang="en-GB" sz="1200"/>
          </a:p>
          <a:p>
            <a:pPr marL="285750" indent="-285750">
              <a:buFont typeface="Arial" panose="020B0604020202020204" pitchFamily="34" charset="0"/>
              <a:buChar char="•"/>
            </a:pPr>
            <a:endParaRPr lang="en-GB" sz="1200"/>
          </a:p>
        </p:txBody>
      </p:sp>
      <p:sp>
        <p:nvSpPr>
          <p:cNvPr id="11" name="TextBox 10">
            <a:extLst>
              <a:ext uri="{FF2B5EF4-FFF2-40B4-BE49-F238E27FC236}">
                <a16:creationId xmlns:a16="http://schemas.microsoft.com/office/drawing/2014/main" id="{C41CD516-007D-A25F-6E2A-0AEB1A10AB32}"/>
              </a:ext>
            </a:extLst>
          </p:cNvPr>
          <p:cNvSpPr txBox="1"/>
          <p:nvPr/>
        </p:nvSpPr>
        <p:spPr>
          <a:xfrm>
            <a:off x="5917143" y="1106633"/>
            <a:ext cx="2949865" cy="1754326"/>
          </a:xfrm>
          <a:prstGeom prst="rect">
            <a:avLst/>
          </a:prstGeom>
          <a:noFill/>
        </p:spPr>
        <p:txBody>
          <a:bodyPr wrap="square" rtlCol="0">
            <a:spAutoFit/>
          </a:bodyPr>
          <a:lstStyle/>
          <a:p>
            <a:pPr marL="285750" indent="-285750">
              <a:buFont typeface="Arial" panose="020B0604020202020204" pitchFamily="34" charset="0"/>
              <a:buChar char="•"/>
            </a:pPr>
            <a:r>
              <a:rPr lang="en-GB" sz="1200"/>
              <a:t>Built in OPC UA server</a:t>
            </a:r>
          </a:p>
          <a:p>
            <a:pPr marL="285750" indent="-285750">
              <a:buFont typeface="Arial" panose="020B0604020202020204" pitchFamily="34" charset="0"/>
              <a:buChar char="•"/>
            </a:pPr>
            <a:r>
              <a:rPr lang="en-GB" sz="1200"/>
              <a:t>Wireless connectivity</a:t>
            </a:r>
          </a:p>
          <a:p>
            <a:pPr marL="285750" indent="-285750">
              <a:buFont typeface="Arial" panose="020B0604020202020204" pitchFamily="34" charset="0"/>
              <a:buChar char="•"/>
            </a:pPr>
            <a:r>
              <a:rPr lang="en-GB" sz="1200"/>
              <a:t>High resolution 10Hz data</a:t>
            </a:r>
          </a:p>
          <a:p>
            <a:pPr marL="285750" indent="-285750">
              <a:buFont typeface="Arial" panose="020B0604020202020204" pitchFamily="34" charset="0"/>
              <a:buChar char="•"/>
            </a:pPr>
            <a:r>
              <a:rPr lang="en-GB" sz="1200"/>
              <a:t>Webserver control</a:t>
            </a:r>
          </a:p>
          <a:p>
            <a:pPr marL="285750" indent="-285750">
              <a:buFont typeface="Arial" panose="020B0604020202020204" pitchFamily="34" charset="0"/>
              <a:buChar char="•"/>
            </a:pPr>
            <a:r>
              <a:rPr lang="en-GB" sz="1200"/>
              <a:t>IO-Link connectivity</a:t>
            </a:r>
          </a:p>
          <a:p>
            <a:pPr marL="285750" indent="-285750">
              <a:buFont typeface="Arial" panose="020B0604020202020204" pitchFamily="34" charset="0"/>
              <a:buChar char="•"/>
            </a:pPr>
            <a:r>
              <a:rPr lang="en-GB" sz="1200"/>
              <a:t>Supports major fieldbus protocols</a:t>
            </a:r>
          </a:p>
          <a:p>
            <a:pPr marL="285750" indent="-285750">
              <a:buFont typeface="Arial" panose="020B0604020202020204" pitchFamily="34" charset="0"/>
              <a:buChar char="•"/>
            </a:pPr>
            <a:endParaRPr lang="en-GB" sz="1200"/>
          </a:p>
          <a:p>
            <a:pPr marL="285750" indent="-285750">
              <a:buFont typeface="Arial" panose="020B0604020202020204" pitchFamily="34" charset="0"/>
              <a:buChar char="•"/>
            </a:pPr>
            <a:endParaRPr lang="en-GB" sz="1200"/>
          </a:p>
          <a:p>
            <a:pPr marL="285750" indent="-285750">
              <a:buFont typeface="Arial" panose="020B0604020202020204" pitchFamily="34" charset="0"/>
              <a:buChar char="•"/>
            </a:pPr>
            <a:endParaRPr lang="en-GB" sz="1200"/>
          </a:p>
        </p:txBody>
      </p:sp>
      <p:sp>
        <p:nvSpPr>
          <p:cNvPr id="13" name="TextBox 12">
            <a:extLst>
              <a:ext uri="{FF2B5EF4-FFF2-40B4-BE49-F238E27FC236}">
                <a16:creationId xmlns:a16="http://schemas.microsoft.com/office/drawing/2014/main" id="{E4CCBDFD-0387-4AB0-2362-10E201CB3AD4}"/>
              </a:ext>
            </a:extLst>
          </p:cNvPr>
          <p:cNvSpPr txBox="1"/>
          <p:nvPr/>
        </p:nvSpPr>
        <p:spPr>
          <a:xfrm>
            <a:off x="73944" y="5677722"/>
            <a:ext cx="5632036" cy="1384995"/>
          </a:xfrm>
          <a:prstGeom prst="rect">
            <a:avLst/>
          </a:prstGeom>
          <a:noFill/>
        </p:spPr>
        <p:txBody>
          <a:bodyPr wrap="square" rtlCol="0">
            <a:spAutoFit/>
          </a:bodyPr>
          <a:lstStyle/>
          <a:p>
            <a:pPr marL="285750" indent="-285750">
              <a:buFont typeface="Arial" panose="020B0604020202020204" pitchFamily="34" charset="0"/>
              <a:buChar char="•"/>
            </a:pPr>
            <a:r>
              <a:rPr lang="en-GB" sz="1200"/>
              <a:t>Overconsumption of compressed air when not needed</a:t>
            </a:r>
          </a:p>
          <a:p>
            <a:pPr marL="285750" indent="-285750">
              <a:buFont typeface="Arial" panose="020B0604020202020204" pitchFamily="34" charset="0"/>
              <a:buChar char="•"/>
            </a:pPr>
            <a:r>
              <a:rPr lang="en-GB" sz="1200"/>
              <a:t>Carbon dioxide emissions being too high</a:t>
            </a:r>
          </a:p>
          <a:p>
            <a:pPr marL="285750" indent="-285750">
              <a:buFont typeface="Arial" panose="020B0604020202020204" pitchFamily="34" charset="0"/>
              <a:buChar char="•"/>
            </a:pPr>
            <a:r>
              <a:rPr lang="en-GB" sz="1200"/>
              <a:t>Lack of machine visibility, leading to poor predictive maintenance opportunities</a:t>
            </a:r>
          </a:p>
          <a:p>
            <a:pPr marL="285750" indent="-285750">
              <a:buFont typeface="Arial" panose="020B0604020202020204" pitchFamily="34" charset="0"/>
              <a:buChar char="•"/>
            </a:pPr>
            <a:r>
              <a:rPr lang="en-GB" sz="1200"/>
              <a:t>No high resolution, continuous data for machines</a:t>
            </a:r>
          </a:p>
          <a:p>
            <a:pPr marL="285750" indent="-285750">
              <a:buFont typeface="Arial" panose="020B0604020202020204" pitchFamily="34" charset="0"/>
              <a:buChar char="•"/>
            </a:pPr>
            <a:endParaRPr lang="en-GB" sz="1200"/>
          </a:p>
          <a:p>
            <a:pPr marL="285750" indent="-285750">
              <a:buFont typeface="Arial" panose="020B0604020202020204" pitchFamily="34" charset="0"/>
              <a:buChar char="•"/>
            </a:pPr>
            <a:endParaRPr lang="en-GB" sz="1200"/>
          </a:p>
        </p:txBody>
      </p:sp>
      <p:sp>
        <p:nvSpPr>
          <p:cNvPr id="14" name="TextBox 13">
            <a:extLst>
              <a:ext uri="{FF2B5EF4-FFF2-40B4-BE49-F238E27FC236}">
                <a16:creationId xmlns:a16="http://schemas.microsoft.com/office/drawing/2014/main" id="{C1E82C5D-13D0-AFD8-30E6-B172C2228E10}"/>
              </a:ext>
            </a:extLst>
          </p:cNvPr>
          <p:cNvSpPr txBox="1"/>
          <p:nvPr/>
        </p:nvSpPr>
        <p:spPr>
          <a:xfrm>
            <a:off x="73944" y="1106633"/>
            <a:ext cx="5601892" cy="4154984"/>
          </a:xfrm>
          <a:prstGeom prst="rect">
            <a:avLst/>
          </a:prstGeom>
          <a:noFill/>
        </p:spPr>
        <p:txBody>
          <a:bodyPr wrap="square" rtlCol="0">
            <a:spAutoFit/>
          </a:bodyPr>
          <a:lstStyle/>
          <a:p>
            <a:pPr marL="285750" indent="-285750">
              <a:buFont typeface="Arial" panose="020B0604020202020204" pitchFamily="34" charset="0"/>
              <a:buChar char="•"/>
            </a:pPr>
            <a:r>
              <a:rPr lang="en-GB" sz="1200"/>
              <a:t>Business made clear that energy reduction and savings was a priority for the PC Factory at Port Sunlight</a:t>
            </a:r>
          </a:p>
          <a:p>
            <a:endParaRPr lang="en-GB" sz="1200"/>
          </a:p>
          <a:p>
            <a:r>
              <a:rPr lang="en-GB" sz="1200"/>
              <a:t>AMS was proposed to:</a:t>
            </a:r>
          </a:p>
          <a:p>
            <a:pPr marL="285750" indent="-285750">
              <a:buFont typeface="+mj-lt"/>
              <a:buAutoNum type="arabicPeriod"/>
            </a:pPr>
            <a:r>
              <a:rPr lang="en-GB" sz="1200"/>
              <a:t>Reduce compressed air consumption through automatically regulating and isolating the compressed air that is provided to a machine</a:t>
            </a:r>
          </a:p>
          <a:p>
            <a:pPr marL="285750" indent="-285750">
              <a:buFont typeface="+mj-lt"/>
              <a:buAutoNum type="arabicPeriod"/>
            </a:pPr>
            <a:r>
              <a:rPr lang="en-GB" sz="1200"/>
              <a:t>Reduce the carbon dioxide emissions related with reduced compressor loads</a:t>
            </a:r>
          </a:p>
          <a:p>
            <a:pPr marL="285750" indent="-285750">
              <a:buFont typeface="+mj-lt"/>
              <a:buAutoNum type="arabicPeriod"/>
            </a:pPr>
            <a:r>
              <a:rPr lang="en-GB" sz="1200"/>
              <a:t>Utilise pressure, flow and temperature high level data to establish baseline conditions for machines. This allows preventative action to be taken to increase predictive maintenance. </a:t>
            </a:r>
          </a:p>
          <a:p>
            <a:endParaRPr lang="en-GB" sz="1200"/>
          </a:p>
          <a:p>
            <a:pPr marL="285750" indent="-285750">
              <a:buFont typeface="Arial" panose="020B0604020202020204" pitchFamily="34" charset="0"/>
              <a:buChar char="•"/>
            </a:pPr>
            <a:r>
              <a:rPr lang="en-GB" sz="1200"/>
              <a:t>Machine trials were carried out using two different types of AMS units (Manual and Electropneumatic). These trails gave a basis for savings and air reduction potential. </a:t>
            </a:r>
          </a:p>
          <a:p>
            <a:pPr marL="285750" indent="-285750">
              <a:buFont typeface="Arial" panose="020B0604020202020204" pitchFamily="34" charset="0"/>
              <a:buChar char="•"/>
            </a:pPr>
            <a:endParaRPr lang="en-GB" sz="1200"/>
          </a:p>
          <a:p>
            <a:pPr marL="285750" indent="-285750">
              <a:buFont typeface="Arial" panose="020B0604020202020204" pitchFamily="34" charset="0"/>
              <a:buChar char="•"/>
            </a:pPr>
            <a:endParaRPr lang="en-GB" sz="1200"/>
          </a:p>
          <a:p>
            <a:pPr marL="285750" indent="-285750">
              <a:buFont typeface="+mj-lt"/>
              <a:buAutoNum type="arabicPeriod"/>
            </a:pPr>
            <a:endParaRPr lang="en-GB" sz="1200"/>
          </a:p>
          <a:p>
            <a:pPr marL="285750" indent="-285750">
              <a:buFont typeface="Arial" panose="020B0604020202020204" pitchFamily="34" charset="0"/>
              <a:buChar char="•"/>
            </a:pPr>
            <a:endParaRPr lang="en-GB" sz="1200"/>
          </a:p>
          <a:p>
            <a:pPr marL="285750" indent="-285750">
              <a:buFont typeface="Arial" panose="020B0604020202020204" pitchFamily="34" charset="0"/>
              <a:buChar char="•"/>
            </a:pPr>
            <a:endParaRPr lang="en-GB" sz="1200"/>
          </a:p>
          <a:p>
            <a:pPr marL="285750" indent="-285750">
              <a:buFont typeface="Arial" panose="020B0604020202020204" pitchFamily="34" charset="0"/>
              <a:buChar char="•"/>
            </a:pPr>
            <a:endParaRPr lang="en-GB" sz="1200"/>
          </a:p>
          <a:p>
            <a:pPr marL="285750" indent="-285750">
              <a:buFont typeface="Arial" panose="020B0604020202020204" pitchFamily="34" charset="0"/>
              <a:buChar char="•"/>
            </a:pPr>
            <a:endParaRPr lang="en-GB" sz="1200"/>
          </a:p>
        </p:txBody>
      </p:sp>
      <p:pic>
        <p:nvPicPr>
          <p:cNvPr id="21" name="Picture 20">
            <a:extLst>
              <a:ext uri="{FF2B5EF4-FFF2-40B4-BE49-F238E27FC236}">
                <a16:creationId xmlns:a16="http://schemas.microsoft.com/office/drawing/2014/main" id="{70448CCC-4EC7-58E1-6200-1A9CBD578C09}"/>
              </a:ext>
            </a:extLst>
          </p:cNvPr>
          <p:cNvPicPr>
            <a:picLocks noChangeAspect="1"/>
          </p:cNvPicPr>
          <p:nvPr/>
        </p:nvPicPr>
        <p:blipFill>
          <a:blip r:embed="rId9"/>
          <a:stretch>
            <a:fillRect/>
          </a:stretch>
        </p:blipFill>
        <p:spPr>
          <a:xfrm>
            <a:off x="6630036" y="5728522"/>
            <a:ext cx="1524078" cy="635033"/>
          </a:xfrm>
          <a:prstGeom prst="rect">
            <a:avLst/>
          </a:prstGeom>
        </p:spPr>
      </p:pic>
      <p:pic>
        <p:nvPicPr>
          <p:cNvPr id="23" name="Picture 22">
            <a:extLst>
              <a:ext uri="{FF2B5EF4-FFF2-40B4-BE49-F238E27FC236}">
                <a16:creationId xmlns:a16="http://schemas.microsoft.com/office/drawing/2014/main" id="{1564FEAC-6A30-46F5-BA9A-F00424F05A2C}"/>
              </a:ext>
            </a:extLst>
          </p:cNvPr>
          <p:cNvPicPr>
            <a:picLocks noChangeAspect="1"/>
          </p:cNvPicPr>
          <p:nvPr/>
        </p:nvPicPr>
        <p:blipFill>
          <a:blip r:embed="rId10"/>
          <a:stretch>
            <a:fillRect/>
          </a:stretch>
        </p:blipFill>
        <p:spPr>
          <a:xfrm>
            <a:off x="7048712" y="2673920"/>
            <a:ext cx="686726" cy="960599"/>
          </a:xfrm>
          <a:prstGeom prst="rect">
            <a:avLst/>
          </a:prstGeom>
        </p:spPr>
      </p:pic>
      <p:pic>
        <p:nvPicPr>
          <p:cNvPr id="3074" name="Picture 2" descr="Graphical user interface, diagram&#10;&#10;Description automatically generated">
            <a:extLst>
              <a:ext uri="{FF2B5EF4-FFF2-40B4-BE49-F238E27FC236}">
                <a16:creationId xmlns:a16="http://schemas.microsoft.com/office/drawing/2014/main" id="{BA6E14DE-935C-7C23-9788-436BCA4C68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4866" y="3911594"/>
            <a:ext cx="2758268" cy="158406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6FD54153-600B-D94B-DBC1-1C7ECCF1BB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7808" y="3964016"/>
            <a:ext cx="2670822" cy="150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9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AD872F3-2DE8-804B-B6E7-9D5B23F14926}"/>
              </a:ext>
            </a:extLst>
          </p:cNvPr>
          <p:cNvGrpSpPr/>
          <p:nvPr/>
        </p:nvGrpSpPr>
        <p:grpSpPr>
          <a:xfrm>
            <a:off x="4577864" y="4677804"/>
            <a:ext cx="1037287" cy="945601"/>
            <a:chOff x="457200" y="2708920"/>
            <a:chExt cx="1702107" cy="1767901"/>
          </a:xfrm>
        </p:grpSpPr>
        <p:grpSp>
          <p:nvGrpSpPr>
            <p:cNvPr id="9" name="Group 8">
              <a:extLst>
                <a:ext uri="{FF2B5EF4-FFF2-40B4-BE49-F238E27FC236}">
                  <a16:creationId xmlns:a16="http://schemas.microsoft.com/office/drawing/2014/main" id="{A4661901-7038-E362-26F9-F5C377A34D03}"/>
                </a:ext>
              </a:extLst>
            </p:cNvPr>
            <p:cNvGrpSpPr>
              <a:grpSpLocks noChangeAspect="1"/>
            </p:cNvGrpSpPr>
            <p:nvPr/>
          </p:nvGrpSpPr>
          <p:grpSpPr>
            <a:xfrm>
              <a:off x="457200" y="2708920"/>
              <a:ext cx="1379935" cy="1767901"/>
              <a:chOff x="9284132" y="2495602"/>
              <a:chExt cx="2609730" cy="3343449"/>
            </a:xfrm>
          </p:grpSpPr>
          <p:pic>
            <p:nvPicPr>
              <p:cNvPr id="11" name="Picture 10">
                <a:extLst>
                  <a:ext uri="{FF2B5EF4-FFF2-40B4-BE49-F238E27FC236}">
                    <a16:creationId xmlns:a16="http://schemas.microsoft.com/office/drawing/2014/main" id="{0DB3CD7F-2103-F822-24B4-D514624AB927}"/>
                  </a:ext>
                </a:extLst>
              </p:cNvPr>
              <p:cNvPicPr>
                <a:picLocks noChangeAspect="1"/>
              </p:cNvPicPr>
              <p:nvPr/>
            </p:nvPicPr>
            <p:blipFill>
              <a:blip r:embed="rId6"/>
              <a:stretch>
                <a:fillRect/>
              </a:stretch>
            </p:blipFill>
            <p:spPr>
              <a:xfrm>
                <a:off x="9284132" y="2495602"/>
                <a:ext cx="2609730" cy="3343449"/>
              </a:xfrm>
              <a:prstGeom prst="rect">
                <a:avLst/>
              </a:prstGeom>
            </p:spPr>
          </p:pic>
          <p:sp>
            <p:nvSpPr>
              <p:cNvPr id="13" name="Rectangle: Rounded Corners 12">
                <a:extLst>
                  <a:ext uri="{FF2B5EF4-FFF2-40B4-BE49-F238E27FC236}">
                    <a16:creationId xmlns:a16="http://schemas.microsoft.com/office/drawing/2014/main" id="{3A4AA3E3-6B22-0DC8-C396-11CA361E1D34}"/>
                  </a:ext>
                </a:extLst>
              </p:cNvPr>
              <p:cNvSpPr/>
              <p:nvPr/>
            </p:nvSpPr>
            <p:spPr>
              <a:xfrm>
                <a:off x="10028150" y="4340506"/>
                <a:ext cx="1012755" cy="869778"/>
              </a:xfrm>
              <a:prstGeom prst="roundRect">
                <a:avLst/>
              </a:prstGeom>
              <a:gradFill>
                <a:gsLst>
                  <a:gs pos="41000">
                    <a:schemeClr val="accent1">
                      <a:lumMod val="5000"/>
                      <a:lumOff val="95000"/>
                      <a:alpha val="14000"/>
                    </a:schemeClr>
                  </a:gs>
                  <a:gs pos="73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GB" sz="1350">
                  <a:solidFill>
                    <a:srgbClr val="FFFFFF"/>
                  </a:solidFill>
                  <a:latin typeface="Calibri" panose="020F0502020204030204"/>
                </a:endParaRPr>
              </a:p>
            </p:txBody>
          </p:sp>
          <p:sp>
            <p:nvSpPr>
              <p:cNvPr id="14" name="TextBox 13">
                <a:extLst>
                  <a:ext uri="{FF2B5EF4-FFF2-40B4-BE49-F238E27FC236}">
                    <a16:creationId xmlns:a16="http://schemas.microsoft.com/office/drawing/2014/main" id="{4804552E-3394-1645-AED3-959B7AFA939B}"/>
                  </a:ext>
                </a:extLst>
              </p:cNvPr>
              <p:cNvSpPr txBox="1"/>
              <p:nvPr/>
            </p:nvSpPr>
            <p:spPr>
              <a:xfrm>
                <a:off x="10075327" y="3388627"/>
                <a:ext cx="856527" cy="425418"/>
              </a:xfrm>
              <a:prstGeom prst="rect">
                <a:avLst/>
              </a:prstGeom>
              <a:noFill/>
            </p:spPr>
            <p:txBody>
              <a:bodyPr wrap="none" lIns="0" tIns="0" rIns="0" bIns="0" rtlCol="0">
                <a:noAutofit/>
              </a:bodyPr>
              <a:lstStyle/>
              <a:p>
                <a:pPr defTabSz="685800" fontAlgn="auto">
                  <a:spcBef>
                    <a:spcPts val="0"/>
                  </a:spcBef>
                  <a:spcAft>
                    <a:spcPts val="0"/>
                  </a:spcAft>
                  <a:defRPr/>
                </a:pPr>
                <a:endParaRPr lang="en-GB" sz="1050" b="1">
                  <a:solidFill>
                    <a:srgbClr val="000000"/>
                  </a:solidFill>
                  <a:highlight>
                    <a:srgbClr val="F4F5FC"/>
                  </a:highlight>
                  <a:latin typeface="Unilever Shilling" panose="020B0502020202020204" pitchFamily="34" charset="77"/>
                  <a:cs typeface="Unilever Shilling" panose="020B0502020202020204" pitchFamily="34" charset="77"/>
                </a:endParaRPr>
              </a:p>
            </p:txBody>
          </p:sp>
        </p:grpSp>
        <p:sp>
          <p:nvSpPr>
            <p:cNvPr id="10" name="Arrow: Up-Down 9">
              <a:extLst>
                <a:ext uri="{FF2B5EF4-FFF2-40B4-BE49-F238E27FC236}">
                  <a16:creationId xmlns:a16="http://schemas.microsoft.com/office/drawing/2014/main" id="{880DAF71-3D55-76F1-7A64-8F74B0E78AE0}"/>
                </a:ext>
              </a:extLst>
            </p:cNvPr>
            <p:cNvSpPr/>
            <p:nvPr/>
          </p:nvSpPr>
          <p:spPr>
            <a:xfrm>
              <a:off x="1674675" y="3140968"/>
              <a:ext cx="484632" cy="1031680"/>
            </a:xfrm>
            <a:prstGeom prst="upDownArrow">
              <a:avLst/>
            </a:prstGeom>
            <a:gradFill>
              <a:gsLst>
                <a:gs pos="35000">
                  <a:schemeClr val="accent1">
                    <a:lumMod val="5000"/>
                    <a:lumOff val="95000"/>
                  </a:schemeClr>
                </a:gs>
                <a:gs pos="59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aphicFrame>
        <p:nvGraphicFramePr>
          <p:cNvPr id="176" name="Object 175" hidden="1"/>
          <p:cNvGraphicFramePr>
            <a:graphicFrameLocks noChangeAspect="1"/>
          </p:cNvGraphicFramePr>
          <p:nvPr>
            <p:custDataLst>
              <p:tags r:id="rId1"/>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Slide" r:id="rId7" imgW="353" imgH="353" progId="TCLayout.ActiveDocument.1">
                  <p:embed/>
                </p:oleObj>
              </mc:Choice>
              <mc:Fallback>
                <p:oleObj name="think-cell Slide" r:id="rId7" imgW="353" imgH="353" progId="TCLayout.ActiveDocument.1">
                  <p:embed/>
                  <p:pic>
                    <p:nvPicPr>
                      <p:cNvPr id="176" name="Object 175" hidden="1"/>
                      <p:cNvPicPr/>
                      <p:nvPr/>
                    </p:nvPicPr>
                    <p:blipFill>
                      <a:blip r:embed="rId8"/>
                      <a:stretch>
                        <a:fillRect/>
                      </a:stretch>
                    </p:blipFill>
                    <p:spPr>
                      <a:xfrm>
                        <a:off x="2119" y="2119"/>
                        <a:ext cx="2116" cy="2116"/>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AB1303D6-7B25-409C-86F6-8EE3C6D0CAC3}"/>
              </a:ext>
            </a:extLst>
          </p:cNvPr>
          <p:cNvSpPr/>
          <p:nvPr>
            <p:custDataLst>
              <p:tags r:id="rId2"/>
            </p:custDataLst>
          </p:nvPr>
        </p:nvSpPr>
        <p:spPr bwMode="auto">
          <a:xfrm>
            <a:off x="1" y="1"/>
            <a:ext cx="211667" cy="211667"/>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1219140" fontAlgn="base">
              <a:spcBef>
                <a:spcPct val="0"/>
              </a:spcBef>
              <a:spcAft>
                <a:spcPct val="0"/>
              </a:spcAft>
            </a:pPr>
            <a:endParaRPr lang="en-US" sz="1467" err="1">
              <a:solidFill>
                <a:srgbClr val="FFFFFF"/>
              </a:solidFill>
              <a:latin typeface="Arial" panose="020B0604020202020204" pitchFamily="34" charset="0"/>
              <a:sym typeface="Arial" panose="020B0604020202020204" pitchFamily="34" charset="0"/>
            </a:endParaRPr>
          </a:p>
        </p:txBody>
      </p:sp>
      <p:sp>
        <p:nvSpPr>
          <p:cNvPr id="2" name="Title 1"/>
          <p:cNvSpPr>
            <a:spLocks noGrp="1"/>
          </p:cNvSpPr>
          <p:nvPr>
            <p:ph type="title"/>
          </p:nvPr>
        </p:nvSpPr>
        <p:spPr>
          <a:xfrm>
            <a:off x="161988" y="239861"/>
            <a:ext cx="10172349" cy="36933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50403"/>
            <a:r>
              <a:rPr lang="de-CH" b="1"/>
              <a:t>FLEXIBLE BATCH SIZE</a:t>
            </a:r>
          </a:p>
        </p:txBody>
      </p:sp>
      <p:grpSp>
        <p:nvGrpSpPr>
          <p:cNvPr id="35" name="ACET"/>
          <p:cNvGrpSpPr>
            <a:grpSpLocks/>
          </p:cNvGrpSpPr>
          <p:nvPr/>
        </p:nvGrpSpPr>
        <p:grpSpPr bwMode="gray">
          <a:xfrm>
            <a:off x="161987" y="791586"/>
            <a:ext cx="5544000" cy="250192"/>
            <a:chOff x="915" y="891"/>
            <a:chExt cx="2686" cy="105"/>
          </a:xfrm>
        </p:grpSpPr>
        <p:cxnSp>
          <p:nvCxnSpPr>
            <p:cNvPr id="36" name="AutoShape 249"/>
            <p:cNvCxnSpPr>
              <a:cxnSpLocks noChangeShapeType="1"/>
              <a:stCxn id="37" idx="4"/>
              <a:endCxn id="37" idx="6"/>
            </p:cNvCxnSpPr>
            <p:nvPr/>
          </p:nvCxnSpPr>
          <p:spPr bwMode="gray">
            <a:xfrm>
              <a:off x="915" y="996"/>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ACET"/>
            <p:cNvSpPr>
              <a:spLocks noChangeArrowheads="1"/>
            </p:cNvSpPr>
            <p:nvPr/>
          </p:nvSpPr>
          <p:spPr bwMode="gray">
            <a:xfrm>
              <a:off x="915" y="891"/>
              <a:ext cx="2686" cy="10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Description of use case</a:t>
              </a:r>
              <a:endParaRPr lang="en-US" sz="1467">
                <a:solidFill>
                  <a:srgbClr val="808080"/>
                </a:solidFill>
                <a:latin typeface="Arial"/>
              </a:endParaRPr>
            </a:p>
          </p:txBody>
        </p:sp>
      </p:grpSp>
      <p:grpSp>
        <p:nvGrpSpPr>
          <p:cNvPr id="45" name="ACET"/>
          <p:cNvGrpSpPr>
            <a:grpSpLocks/>
          </p:cNvGrpSpPr>
          <p:nvPr/>
        </p:nvGrpSpPr>
        <p:grpSpPr bwMode="gray">
          <a:xfrm>
            <a:off x="5917143" y="790776"/>
            <a:ext cx="3080151" cy="250838"/>
            <a:chOff x="915" y="895"/>
            <a:chExt cx="2686" cy="135"/>
          </a:xfrm>
        </p:grpSpPr>
        <p:cxnSp>
          <p:nvCxnSpPr>
            <p:cNvPr id="46" name="AutoShape 249"/>
            <p:cNvCxnSpPr>
              <a:cxnSpLocks noChangeShapeType="1"/>
              <a:stCxn id="47" idx="4"/>
              <a:endCxn id="47"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ACET"/>
            <p:cNvSpPr>
              <a:spLocks noChangeArrowheads="1"/>
            </p:cNvSpPr>
            <p:nvPr/>
          </p:nvSpPr>
          <p:spPr bwMode="gray">
            <a:xfrm>
              <a:off x="915" y="895"/>
              <a:ext cx="2686" cy="13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Technologies</a:t>
              </a:r>
              <a:endParaRPr lang="en-US" sz="1467">
                <a:solidFill>
                  <a:srgbClr val="808080"/>
                </a:solidFill>
                <a:latin typeface="Arial"/>
              </a:endParaRPr>
            </a:p>
          </p:txBody>
        </p:sp>
      </p:grpSp>
      <p:grpSp>
        <p:nvGrpSpPr>
          <p:cNvPr id="48" name="ACET"/>
          <p:cNvGrpSpPr>
            <a:grpSpLocks/>
          </p:cNvGrpSpPr>
          <p:nvPr/>
        </p:nvGrpSpPr>
        <p:grpSpPr bwMode="gray">
          <a:xfrm>
            <a:off x="9149003" y="790776"/>
            <a:ext cx="2808000" cy="250838"/>
            <a:chOff x="915" y="895"/>
            <a:chExt cx="2686" cy="135"/>
          </a:xfrm>
        </p:grpSpPr>
        <p:cxnSp>
          <p:nvCxnSpPr>
            <p:cNvPr id="49" name="AutoShape 249"/>
            <p:cNvCxnSpPr>
              <a:cxnSpLocks noChangeShapeType="1"/>
              <a:stCxn id="50" idx="4"/>
              <a:endCxn id="50"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ACET"/>
            <p:cNvSpPr>
              <a:spLocks noChangeArrowheads="1"/>
            </p:cNvSpPr>
            <p:nvPr/>
          </p:nvSpPr>
          <p:spPr bwMode="gray">
            <a:xfrm>
              <a:off x="915" y="895"/>
              <a:ext cx="2686" cy="13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Impact</a:t>
              </a:r>
              <a:endParaRPr lang="en-US" sz="1467">
                <a:solidFill>
                  <a:srgbClr val="808080"/>
                </a:solidFill>
                <a:latin typeface="Arial"/>
              </a:endParaRPr>
            </a:p>
          </p:txBody>
        </p:sp>
      </p:grpSp>
      <p:grpSp>
        <p:nvGrpSpPr>
          <p:cNvPr id="175" name="ACET"/>
          <p:cNvGrpSpPr>
            <a:grpSpLocks/>
          </p:cNvGrpSpPr>
          <p:nvPr/>
        </p:nvGrpSpPr>
        <p:grpSpPr bwMode="gray">
          <a:xfrm>
            <a:off x="5917143" y="3661955"/>
            <a:ext cx="3080151" cy="249639"/>
            <a:chOff x="915" y="905"/>
            <a:chExt cx="2686" cy="125"/>
          </a:xfrm>
        </p:grpSpPr>
        <p:cxnSp>
          <p:nvCxnSpPr>
            <p:cNvPr id="204" name="AutoShape 249"/>
            <p:cNvCxnSpPr>
              <a:cxnSpLocks noChangeShapeType="1"/>
              <a:stCxn id="205" idx="4"/>
              <a:endCxn id="205"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 name="ACET"/>
            <p:cNvSpPr>
              <a:spLocks noChangeArrowheads="1"/>
            </p:cNvSpPr>
            <p:nvPr/>
          </p:nvSpPr>
          <p:spPr bwMode="gray">
            <a:xfrm>
              <a:off x="915" y="905"/>
              <a:ext cx="2686" cy="12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Enablers</a:t>
              </a:r>
              <a:endParaRPr lang="en-US" sz="1467">
                <a:solidFill>
                  <a:srgbClr val="808080"/>
                </a:solidFill>
                <a:latin typeface="Arial"/>
              </a:endParaRPr>
            </a:p>
          </p:txBody>
        </p:sp>
      </p:grpSp>
      <p:sp>
        <p:nvSpPr>
          <p:cNvPr id="206" name="TextBox 205"/>
          <p:cNvSpPr txBox="1">
            <a:spLocks/>
          </p:cNvSpPr>
          <p:nvPr/>
        </p:nvSpPr>
        <p:spPr>
          <a:xfrm>
            <a:off x="5917143" y="1191134"/>
            <a:ext cx="3080151" cy="2917594"/>
          </a:xfrm>
          <a:prstGeom prst="rect">
            <a:avLst/>
          </a:prstGeom>
        </p:spPr>
        <p:txBody>
          <a:bodyPr vert="horz" wrap="square" lIns="0" tIns="0" rIns="0" bIns="0" rtlCol="0" anchor="t">
            <a:spAutoFit/>
          </a:bodyPr>
          <a:lstStyle>
            <a:lvl1pPr marL="0" lvl="0" indent="0" defTabSz="685122" eaLnBrk="1" latinLnBrk="0" hangingPunct="1">
              <a:buClr>
                <a:schemeClr val="tx2"/>
              </a:buClr>
              <a:buSzPct val="100000"/>
              <a:defRPr sz="1400" baseline="0">
                <a:latin typeface="+mn-lt"/>
              </a:defRPr>
            </a:lvl1pPr>
            <a:lvl2pPr marL="148200" lvl="1" indent="-146986" defTabSz="685122" eaLnBrk="1" latinLnBrk="0" hangingPunct="1">
              <a:buClr>
                <a:schemeClr val="tx2"/>
              </a:buClr>
              <a:buSzPct val="125000"/>
              <a:buFont typeface="Arial" charset="0"/>
              <a:buChar char="▪"/>
              <a:defRPr sz="1400" baseline="0">
                <a:latin typeface="+mn-lt"/>
              </a:defRPr>
            </a:lvl2pPr>
            <a:lvl3pPr marL="349849" lvl="2" indent="-200435" defTabSz="685122" eaLnBrk="1" latinLnBrk="0" hangingPunct="1">
              <a:buClr>
                <a:schemeClr val="tx2"/>
              </a:buClr>
              <a:buSzPct val="120000"/>
              <a:buFont typeface="Arial" charset="0"/>
              <a:buChar char="–"/>
              <a:defRPr sz="1400" baseline="0">
                <a:latin typeface="+mn-lt"/>
              </a:defRPr>
            </a:lvl3pPr>
            <a:lvl4pPr marL="470111" lvl="3" indent="-119046" defTabSz="685122" eaLnBrk="1" latinLnBrk="0" hangingPunct="1">
              <a:buClr>
                <a:schemeClr val="tx2"/>
              </a:buClr>
              <a:buSzPct val="120000"/>
              <a:buFont typeface="Arial" charset="0"/>
              <a:buChar char="▫"/>
              <a:defRPr sz="1400" baseline="0">
                <a:latin typeface="+mn-lt"/>
              </a:defRPr>
            </a:lvl4pPr>
            <a:lvl5pPr marL="573753" lvl="4" indent="-99610" defTabSz="685122" eaLnBrk="1" latinLnBrk="0" hangingPunct="1">
              <a:buClr>
                <a:schemeClr val="tx2"/>
              </a:buClr>
              <a:buSzPct val="89000"/>
              <a:buFont typeface="Arial" charset="0"/>
              <a:buChar char="-"/>
              <a:defRPr sz="1400" baseline="0">
                <a:latin typeface="+mn-lt"/>
              </a:defRPr>
            </a:lvl5pPr>
            <a:lvl6pPr marL="573753" indent="-99610" defTabSz="685122" fontAlgn="base">
              <a:spcBef>
                <a:spcPct val="0"/>
              </a:spcBef>
              <a:spcAft>
                <a:spcPct val="0"/>
              </a:spcAft>
              <a:buClr>
                <a:schemeClr val="tx2"/>
              </a:buClr>
              <a:buSzPct val="89000"/>
              <a:buFont typeface="Arial" charset="0"/>
              <a:buChar char="-"/>
              <a:defRPr sz="1224" baseline="0">
                <a:latin typeface="+mn-lt"/>
              </a:defRPr>
            </a:lvl6pPr>
            <a:lvl7pPr marL="573753" indent="-99610" defTabSz="685122" fontAlgn="base">
              <a:spcBef>
                <a:spcPct val="0"/>
              </a:spcBef>
              <a:spcAft>
                <a:spcPct val="0"/>
              </a:spcAft>
              <a:buClr>
                <a:schemeClr val="tx2"/>
              </a:buClr>
              <a:buSzPct val="89000"/>
              <a:buFont typeface="Arial" charset="0"/>
              <a:buChar char="-"/>
              <a:defRPr sz="1224" baseline="0">
                <a:latin typeface="+mn-lt"/>
              </a:defRPr>
            </a:lvl7pPr>
            <a:lvl8pPr marL="573753" indent="-99610" defTabSz="685122" fontAlgn="base">
              <a:spcBef>
                <a:spcPct val="0"/>
              </a:spcBef>
              <a:spcAft>
                <a:spcPct val="0"/>
              </a:spcAft>
              <a:buClr>
                <a:schemeClr val="tx2"/>
              </a:buClr>
              <a:buSzPct val="89000"/>
              <a:buFont typeface="Arial" charset="0"/>
              <a:buChar char="-"/>
              <a:defRPr sz="1224" baseline="0">
                <a:latin typeface="+mn-lt"/>
              </a:defRPr>
            </a:lvl8pPr>
            <a:lvl9pPr marL="573753" indent="-99610" defTabSz="685122" fontAlgn="base">
              <a:spcBef>
                <a:spcPct val="0"/>
              </a:spcBef>
              <a:spcAft>
                <a:spcPct val="0"/>
              </a:spcAft>
              <a:buClr>
                <a:schemeClr val="tx2"/>
              </a:buClr>
              <a:buSzPct val="89000"/>
              <a:buFont typeface="Arial" charset="0"/>
              <a:buChar char="-"/>
              <a:defRPr sz="1224" baseline="0">
                <a:latin typeface="+mn-lt"/>
              </a:defRPr>
            </a:lvl9pPr>
          </a:lstStyle>
          <a:p>
            <a:pPr marL="197590" lvl="1" indent="-195971" defTabSz="913450" fontAlgn="base">
              <a:lnSpc>
                <a:spcPts val="2267"/>
              </a:lnSpc>
              <a:spcBef>
                <a:spcPct val="0"/>
              </a:spcBef>
              <a:spcAft>
                <a:spcPts val="600"/>
              </a:spcAft>
              <a:buClr>
                <a:srgbClr val="000000"/>
              </a:buClr>
            </a:pPr>
            <a:r>
              <a:rPr lang="en-US" sz="1200">
                <a:cs typeface="Unilever Shilling" panose="020B0502020202020204" pitchFamily="34" charset="0"/>
              </a:rPr>
              <a:t>Sonolation Process Technology</a:t>
            </a:r>
          </a:p>
          <a:p>
            <a:pPr marL="197590" lvl="1" indent="-195971" defTabSz="913450" fontAlgn="base">
              <a:lnSpc>
                <a:spcPts val="2267"/>
              </a:lnSpc>
              <a:spcBef>
                <a:spcPct val="0"/>
              </a:spcBef>
              <a:spcAft>
                <a:spcPts val="600"/>
              </a:spcAft>
              <a:buClr>
                <a:srgbClr val="000000"/>
              </a:buClr>
            </a:pPr>
            <a:r>
              <a:rPr lang="en-US" sz="1200">
                <a:cs typeface="Unilever Shilling" panose="020B0502020202020204" pitchFamily="34" charset="0"/>
              </a:rPr>
              <a:t>SAP (Enterprise Resource Planning – ERP – system)</a:t>
            </a:r>
          </a:p>
          <a:p>
            <a:pPr marL="197590" lvl="1" indent="-195971" defTabSz="913450" fontAlgn="base">
              <a:lnSpc>
                <a:spcPts val="2267"/>
              </a:lnSpc>
              <a:spcBef>
                <a:spcPct val="0"/>
              </a:spcBef>
              <a:spcAft>
                <a:spcPts val="600"/>
              </a:spcAft>
              <a:buClr>
                <a:srgbClr val="000000"/>
              </a:buClr>
            </a:pPr>
            <a:r>
              <a:rPr lang="en-US" sz="1200">
                <a:cs typeface="Unilever Shilling" panose="020B0502020202020204" pitchFamily="34" charset="0"/>
              </a:rPr>
              <a:t>MES (Felten - Manufacturing Execution System = raw material management)</a:t>
            </a:r>
          </a:p>
          <a:p>
            <a:pPr marL="197590" lvl="1" indent="-195971" defTabSz="913450" fontAlgn="base">
              <a:lnSpc>
                <a:spcPts val="2267"/>
              </a:lnSpc>
              <a:spcBef>
                <a:spcPct val="0"/>
              </a:spcBef>
              <a:spcAft>
                <a:spcPts val="600"/>
              </a:spcAft>
              <a:buClr>
                <a:srgbClr val="000000"/>
              </a:buClr>
            </a:pPr>
            <a:r>
              <a:rPr lang="en-US" sz="1200">
                <a:cs typeface="Unilever Shilling" panose="020B0502020202020204" pitchFamily="34" charset="0"/>
              </a:rPr>
              <a:t>PCS7 (CoNET – Batch Production Software System)</a:t>
            </a:r>
          </a:p>
          <a:p>
            <a:pPr marL="197590" lvl="1" indent="-195971" defTabSz="913450" fontAlgn="base">
              <a:lnSpc>
                <a:spcPts val="2267"/>
              </a:lnSpc>
              <a:spcBef>
                <a:spcPct val="0"/>
              </a:spcBef>
              <a:spcAft>
                <a:spcPct val="0"/>
              </a:spcAft>
              <a:buClr>
                <a:srgbClr val="000000"/>
              </a:buClr>
            </a:pPr>
            <a:endParaRPr lang="en-US" sz="1107">
              <a:solidFill>
                <a:srgbClr val="000000"/>
              </a:solidFill>
              <a:latin typeface="Unilever Shilling" panose="020B0502020202020204" pitchFamily="34" charset="0"/>
              <a:cs typeface="Unilever Shilling" panose="020B0502020202020204" pitchFamily="34" charset="0"/>
            </a:endParaRPr>
          </a:p>
          <a:p>
            <a:pPr marL="1619" lvl="1" indent="0" defTabSz="913450" fontAlgn="base">
              <a:lnSpc>
                <a:spcPts val="2267"/>
              </a:lnSpc>
              <a:spcBef>
                <a:spcPct val="0"/>
              </a:spcBef>
              <a:spcAft>
                <a:spcPct val="0"/>
              </a:spcAft>
              <a:buClr>
                <a:srgbClr val="000000"/>
              </a:buClr>
              <a:buNone/>
            </a:pPr>
            <a:endParaRPr lang="en-US" sz="1107">
              <a:solidFill>
                <a:srgbClr val="000000"/>
              </a:solidFill>
              <a:latin typeface="Unilever Shilling" panose="020B0502020202020204" pitchFamily="34" charset="0"/>
              <a:cs typeface="Unilever Shilling" panose="020B0502020202020204" pitchFamily="34" charset="0"/>
            </a:endParaRPr>
          </a:p>
        </p:txBody>
      </p:sp>
      <p:sp>
        <p:nvSpPr>
          <p:cNvPr id="216" name="TextBox 215"/>
          <p:cNvSpPr txBox="1">
            <a:spLocks/>
          </p:cNvSpPr>
          <p:nvPr/>
        </p:nvSpPr>
        <p:spPr>
          <a:xfrm>
            <a:off x="5917143" y="4117849"/>
            <a:ext cx="3080151" cy="1600438"/>
          </a:xfrm>
          <a:prstGeom prst="rect">
            <a:avLst/>
          </a:prstGeom>
        </p:spPr>
        <p:txBody>
          <a:bodyPr vert="horz" wrap="square" lIns="0" tIns="0" rIns="0" bIns="0" rtlCol="0" anchor="t">
            <a:spAutoFit/>
          </a:bodyPr>
          <a:lstStyle>
            <a:lvl1pPr marL="0" lvl="0" indent="0" defTabSz="685122" eaLnBrk="1" latinLnBrk="0" hangingPunct="1">
              <a:buClr>
                <a:schemeClr val="tx2"/>
              </a:buClr>
              <a:buSzPct val="100000"/>
              <a:defRPr sz="1400" baseline="0">
                <a:latin typeface="+mn-lt"/>
              </a:defRPr>
            </a:lvl1pPr>
            <a:lvl2pPr marL="148200" lvl="1" indent="-146986" defTabSz="685122" eaLnBrk="1" latinLnBrk="0" hangingPunct="1">
              <a:buClr>
                <a:schemeClr val="tx2"/>
              </a:buClr>
              <a:buSzPct val="125000"/>
              <a:buFont typeface="Arial" charset="0"/>
              <a:buChar char="▪"/>
              <a:defRPr sz="1400" baseline="0">
                <a:latin typeface="+mn-lt"/>
              </a:defRPr>
            </a:lvl2pPr>
            <a:lvl3pPr marL="349849" lvl="2" indent="-200435" defTabSz="685122" eaLnBrk="1" latinLnBrk="0" hangingPunct="1">
              <a:buClr>
                <a:schemeClr val="tx2"/>
              </a:buClr>
              <a:buSzPct val="120000"/>
              <a:buFont typeface="Arial" charset="0"/>
              <a:buChar char="–"/>
              <a:defRPr sz="1400" baseline="0">
                <a:latin typeface="+mn-lt"/>
              </a:defRPr>
            </a:lvl3pPr>
            <a:lvl4pPr marL="470111" lvl="3" indent="-119046" defTabSz="685122" eaLnBrk="1" latinLnBrk="0" hangingPunct="1">
              <a:buClr>
                <a:schemeClr val="tx2"/>
              </a:buClr>
              <a:buSzPct val="120000"/>
              <a:buFont typeface="Arial" charset="0"/>
              <a:buChar char="▫"/>
              <a:defRPr sz="1400" baseline="0">
                <a:latin typeface="+mn-lt"/>
              </a:defRPr>
            </a:lvl4pPr>
            <a:lvl5pPr marL="573753" lvl="4" indent="-99610" defTabSz="685122" eaLnBrk="1" latinLnBrk="0" hangingPunct="1">
              <a:buClr>
                <a:schemeClr val="tx2"/>
              </a:buClr>
              <a:buSzPct val="89000"/>
              <a:buFont typeface="Arial" charset="0"/>
              <a:buChar char="-"/>
              <a:defRPr sz="1400" baseline="0">
                <a:latin typeface="+mn-lt"/>
              </a:defRPr>
            </a:lvl5pPr>
            <a:lvl6pPr marL="573753" indent="-99610" defTabSz="685122" fontAlgn="base">
              <a:spcBef>
                <a:spcPct val="0"/>
              </a:spcBef>
              <a:spcAft>
                <a:spcPct val="0"/>
              </a:spcAft>
              <a:buClr>
                <a:schemeClr val="tx2"/>
              </a:buClr>
              <a:buSzPct val="89000"/>
              <a:buFont typeface="Arial" charset="0"/>
              <a:buChar char="-"/>
              <a:defRPr sz="1224" baseline="0">
                <a:latin typeface="+mn-lt"/>
              </a:defRPr>
            </a:lvl6pPr>
            <a:lvl7pPr marL="573753" indent="-99610" defTabSz="685122" fontAlgn="base">
              <a:spcBef>
                <a:spcPct val="0"/>
              </a:spcBef>
              <a:spcAft>
                <a:spcPct val="0"/>
              </a:spcAft>
              <a:buClr>
                <a:schemeClr val="tx2"/>
              </a:buClr>
              <a:buSzPct val="89000"/>
              <a:buFont typeface="Arial" charset="0"/>
              <a:buChar char="-"/>
              <a:defRPr sz="1224" baseline="0">
                <a:latin typeface="+mn-lt"/>
              </a:defRPr>
            </a:lvl7pPr>
            <a:lvl8pPr marL="573753" indent="-99610" defTabSz="685122" fontAlgn="base">
              <a:spcBef>
                <a:spcPct val="0"/>
              </a:spcBef>
              <a:spcAft>
                <a:spcPct val="0"/>
              </a:spcAft>
              <a:buClr>
                <a:schemeClr val="tx2"/>
              </a:buClr>
              <a:buSzPct val="89000"/>
              <a:buFont typeface="Arial" charset="0"/>
              <a:buChar char="-"/>
              <a:defRPr sz="1224" baseline="0">
                <a:latin typeface="+mn-lt"/>
              </a:defRPr>
            </a:lvl8pPr>
            <a:lvl9pPr marL="573753" indent="-99610" defTabSz="685122" fontAlgn="base">
              <a:spcBef>
                <a:spcPct val="0"/>
              </a:spcBef>
              <a:spcAft>
                <a:spcPct val="0"/>
              </a:spcAft>
              <a:buClr>
                <a:schemeClr val="tx2"/>
              </a:buClr>
              <a:buSzPct val="89000"/>
              <a:buFont typeface="Arial" charset="0"/>
              <a:buChar char="-"/>
              <a:defRPr sz="1224" baseline="0">
                <a:latin typeface="+mn-lt"/>
              </a:defRPr>
            </a:lvl9pPr>
          </a:lstStyle>
          <a:p>
            <a:pPr marL="197590" lvl="1" indent="-195971" defTabSz="913450" fontAlgn="base">
              <a:spcBef>
                <a:spcPct val="0"/>
              </a:spcBef>
              <a:spcAft>
                <a:spcPts val="600"/>
              </a:spcAft>
              <a:buClr>
                <a:srgbClr val="000000"/>
              </a:buClr>
            </a:pPr>
            <a:endParaRPr lang="en-US" sz="1200">
              <a:cs typeface="Unilever Shilling" panose="020B0502020202020204" pitchFamily="34" charset="0"/>
            </a:endParaRPr>
          </a:p>
          <a:p>
            <a:pPr marL="197590" lvl="1" indent="-195971" defTabSz="913450" fontAlgn="base">
              <a:spcBef>
                <a:spcPct val="0"/>
              </a:spcBef>
              <a:spcAft>
                <a:spcPts val="600"/>
              </a:spcAft>
              <a:buClr>
                <a:srgbClr val="000000"/>
              </a:buClr>
            </a:pPr>
            <a:r>
              <a:rPr lang="en-US" sz="1200">
                <a:cs typeface="Unilever Shilling" panose="020B0502020202020204" pitchFamily="34" charset="0"/>
              </a:rPr>
              <a:t>Synergy and connection between SAP, MES &amp; PCS7 batch production software systems.</a:t>
            </a:r>
          </a:p>
          <a:p>
            <a:pPr marL="197590" lvl="1" indent="-195971" defTabSz="913450" fontAlgn="base">
              <a:spcBef>
                <a:spcPct val="0"/>
              </a:spcBef>
              <a:spcAft>
                <a:spcPts val="600"/>
              </a:spcAft>
              <a:buClr>
                <a:srgbClr val="000000"/>
              </a:buClr>
            </a:pPr>
            <a:r>
              <a:rPr lang="en-US" sz="1200">
                <a:cs typeface="Unilever Shilling" panose="020B0502020202020204" pitchFamily="34" charset="0"/>
              </a:rPr>
              <a:t>Make Plant trials / checks</a:t>
            </a:r>
          </a:p>
          <a:p>
            <a:pPr marL="197590" lvl="1" indent="-195971" defTabSz="913450" fontAlgn="base">
              <a:spcBef>
                <a:spcPct val="0"/>
              </a:spcBef>
              <a:spcAft>
                <a:spcPts val="600"/>
              </a:spcAft>
              <a:buClr>
                <a:srgbClr val="000000"/>
              </a:buClr>
            </a:pPr>
            <a:r>
              <a:rPr lang="en-US" sz="1200">
                <a:cs typeface="Unilever Shilling" panose="020B0502020202020204" pitchFamily="34" charset="0"/>
              </a:rPr>
              <a:t>Make Plant Operator engagement</a:t>
            </a:r>
          </a:p>
          <a:p>
            <a:pPr marL="197590" lvl="1" indent="-195971" defTabSz="913450" fontAlgn="base">
              <a:spcBef>
                <a:spcPct val="0"/>
              </a:spcBef>
              <a:spcAft>
                <a:spcPts val="600"/>
              </a:spcAft>
              <a:buClr>
                <a:srgbClr val="000000"/>
              </a:buClr>
            </a:pPr>
            <a:r>
              <a:rPr lang="en-US" sz="1200">
                <a:cs typeface="Unilever Shilling" panose="020B0502020202020204" pitchFamily="34" charset="0"/>
              </a:rPr>
              <a:t>A central DBNR Planning Matrix </a:t>
            </a:r>
          </a:p>
        </p:txBody>
      </p:sp>
      <p:cxnSp>
        <p:nvCxnSpPr>
          <p:cNvPr id="12" name="Straight Connector 11"/>
          <p:cNvCxnSpPr/>
          <p:nvPr/>
        </p:nvCxnSpPr>
        <p:spPr>
          <a:xfrm>
            <a:off x="5796489" y="853393"/>
            <a:ext cx="0" cy="5687939"/>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9063414" y="853393"/>
            <a:ext cx="0" cy="5687939"/>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nvGrpSpPr>
          <p:cNvPr id="26" name="ACET">
            <a:extLst>
              <a:ext uri="{FF2B5EF4-FFF2-40B4-BE49-F238E27FC236}">
                <a16:creationId xmlns:a16="http://schemas.microsoft.com/office/drawing/2014/main" id="{DB21BF45-74CB-4678-8865-6DC1DA6FAE59}"/>
              </a:ext>
            </a:extLst>
          </p:cNvPr>
          <p:cNvGrpSpPr>
            <a:grpSpLocks/>
          </p:cNvGrpSpPr>
          <p:nvPr/>
        </p:nvGrpSpPr>
        <p:grpSpPr bwMode="gray">
          <a:xfrm>
            <a:off x="9149002" y="3660533"/>
            <a:ext cx="2808000" cy="251063"/>
            <a:chOff x="915" y="875"/>
            <a:chExt cx="2686" cy="155"/>
          </a:xfrm>
        </p:grpSpPr>
        <p:cxnSp>
          <p:nvCxnSpPr>
            <p:cNvPr id="27" name="AutoShape 249">
              <a:extLst>
                <a:ext uri="{FF2B5EF4-FFF2-40B4-BE49-F238E27FC236}">
                  <a16:creationId xmlns:a16="http://schemas.microsoft.com/office/drawing/2014/main" id="{BDD94E66-E3D8-4612-AD35-CFF03F8FE7CD}"/>
                </a:ext>
              </a:extLst>
            </p:cNvPr>
            <p:cNvCxnSpPr>
              <a:cxnSpLocks noChangeShapeType="1"/>
              <a:stCxn id="28" idx="4"/>
              <a:endCxn id="2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ACET">
              <a:extLst>
                <a:ext uri="{FF2B5EF4-FFF2-40B4-BE49-F238E27FC236}">
                  <a16:creationId xmlns:a16="http://schemas.microsoft.com/office/drawing/2014/main" id="{BB1A7236-2B53-43D6-B557-90B0B8DC6D43}"/>
                </a:ext>
              </a:extLst>
            </p:cNvPr>
            <p:cNvSpPr>
              <a:spLocks noChangeArrowheads="1"/>
            </p:cNvSpPr>
            <p:nvPr/>
          </p:nvSpPr>
          <p:spPr bwMode="gray">
            <a:xfrm>
              <a:off x="915" y="875"/>
              <a:ext cx="2686" cy="15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charset="0"/>
                </a:rPr>
                <a:t>Spread</a:t>
              </a:r>
              <a:endParaRPr lang="en-US" sz="1467">
                <a:solidFill>
                  <a:srgbClr val="808080"/>
                </a:solidFill>
                <a:latin typeface="Arial" charset="0"/>
              </a:endParaRPr>
            </a:p>
          </p:txBody>
        </p:sp>
      </p:grpSp>
      <p:sp>
        <p:nvSpPr>
          <p:cNvPr id="19" name="Marvintitletrackercircle">
            <a:extLst>
              <a:ext uri="{FF2B5EF4-FFF2-40B4-BE49-F238E27FC236}">
                <a16:creationId xmlns:a16="http://schemas.microsoft.com/office/drawing/2014/main" id="{D6EC713A-8207-441E-91CB-4A1339C871CF}"/>
              </a:ext>
            </a:extLst>
          </p:cNvPr>
          <p:cNvSpPr/>
          <p:nvPr>
            <p:custDataLst>
              <p:tags r:id="rId3"/>
            </p:custDataLst>
          </p:nvPr>
        </p:nvSpPr>
        <p:spPr>
          <a:xfrm>
            <a:off x="145053" y="222928"/>
            <a:ext cx="399627" cy="39962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defTabSz="1219140" fontAlgn="base">
              <a:spcBef>
                <a:spcPct val="0"/>
              </a:spcBef>
              <a:spcAft>
                <a:spcPct val="0"/>
              </a:spcAft>
            </a:pPr>
            <a:r>
              <a:rPr lang="en-US" sz="2400" b="1">
                <a:solidFill>
                  <a:srgbClr val="000000"/>
                </a:solidFill>
                <a:latin typeface="Arial"/>
              </a:rPr>
              <a:t>3</a:t>
            </a:r>
          </a:p>
        </p:txBody>
      </p:sp>
      <p:grpSp>
        <p:nvGrpSpPr>
          <p:cNvPr id="42" name="ACET">
            <a:extLst>
              <a:ext uri="{FF2B5EF4-FFF2-40B4-BE49-F238E27FC236}">
                <a16:creationId xmlns:a16="http://schemas.microsoft.com/office/drawing/2014/main" id="{A3FC73D4-4164-4289-90DA-736A0FA53619}"/>
              </a:ext>
            </a:extLst>
          </p:cNvPr>
          <p:cNvGrpSpPr>
            <a:grpSpLocks/>
          </p:cNvGrpSpPr>
          <p:nvPr/>
        </p:nvGrpSpPr>
        <p:grpSpPr bwMode="gray">
          <a:xfrm>
            <a:off x="161987" y="5410634"/>
            <a:ext cx="5544000" cy="250192"/>
            <a:chOff x="915" y="925"/>
            <a:chExt cx="2686" cy="105"/>
          </a:xfrm>
        </p:grpSpPr>
        <p:cxnSp>
          <p:nvCxnSpPr>
            <p:cNvPr id="52" name="AutoShape 249">
              <a:extLst>
                <a:ext uri="{FF2B5EF4-FFF2-40B4-BE49-F238E27FC236}">
                  <a16:creationId xmlns:a16="http://schemas.microsoft.com/office/drawing/2014/main" id="{C22437ED-4D2B-4A2A-96C6-FA238014AE28}"/>
                </a:ext>
              </a:extLst>
            </p:cNvPr>
            <p:cNvCxnSpPr>
              <a:cxnSpLocks noChangeShapeType="1"/>
              <a:stCxn id="53" idx="4"/>
              <a:endCxn id="53"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ACET">
              <a:extLst>
                <a:ext uri="{FF2B5EF4-FFF2-40B4-BE49-F238E27FC236}">
                  <a16:creationId xmlns:a16="http://schemas.microsoft.com/office/drawing/2014/main" id="{86194340-D60E-4D87-A5B6-477B34CCB7C0}"/>
                </a:ext>
              </a:extLst>
            </p:cNvPr>
            <p:cNvSpPr>
              <a:spLocks noChangeArrowheads="1"/>
            </p:cNvSpPr>
            <p:nvPr/>
          </p:nvSpPr>
          <p:spPr bwMode="gray">
            <a:xfrm>
              <a:off x="915" y="925"/>
              <a:ext cx="2686" cy="10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Problems addressed</a:t>
              </a:r>
              <a:endParaRPr lang="en-US" sz="1467">
                <a:solidFill>
                  <a:srgbClr val="808080"/>
                </a:solidFill>
                <a:latin typeface="Arial"/>
              </a:endParaRPr>
            </a:p>
          </p:txBody>
        </p:sp>
      </p:grpSp>
      <p:sp>
        <p:nvSpPr>
          <p:cNvPr id="38" name="TextBox 215">
            <a:extLst>
              <a:ext uri="{FF2B5EF4-FFF2-40B4-BE49-F238E27FC236}">
                <a16:creationId xmlns:a16="http://schemas.microsoft.com/office/drawing/2014/main" id="{5BD520F3-4528-4797-8076-3426088511EF}"/>
              </a:ext>
            </a:extLst>
          </p:cNvPr>
          <p:cNvSpPr txBox="1">
            <a:spLocks/>
          </p:cNvSpPr>
          <p:nvPr/>
        </p:nvSpPr>
        <p:spPr>
          <a:xfrm>
            <a:off x="9187703" y="4117849"/>
            <a:ext cx="2824841" cy="170368"/>
          </a:xfrm>
          <a:prstGeom prst="rect">
            <a:avLst/>
          </a:prstGeom>
        </p:spPr>
        <p:txBody>
          <a:bodyPr vert="horz" wrap="square" lIns="0" tIns="0" rIns="0" bIns="0" rtlCol="0" anchor="t">
            <a:spAutoFit/>
          </a:bodyPr>
          <a:lstStyle>
            <a:lvl1pPr marL="0" lvl="0" indent="0" defTabSz="685122" eaLnBrk="1" latinLnBrk="0" hangingPunct="1">
              <a:buClr>
                <a:schemeClr val="tx2"/>
              </a:buClr>
              <a:buSzPct val="100000"/>
              <a:defRPr sz="1400" baseline="0">
                <a:latin typeface="+mn-lt"/>
              </a:defRPr>
            </a:lvl1pPr>
            <a:lvl2pPr marL="148200" lvl="1" indent="-146986" defTabSz="685122" eaLnBrk="1" latinLnBrk="0" hangingPunct="1">
              <a:buClr>
                <a:schemeClr val="tx2"/>
              </a:buClr>
              <a:buSzPct val="125000"/>
              <a:buFont typeface="Arial" charset="0"/>
              <a:buChar char="▪"/>
              <a:defRPr sz="1400" baseline="0">
                <a:latin typeface="+mn-lt"/>
              </a:defRPr>
            </a:lvl2pPr>
            <a:lvl3pPr marL="349849" lvl="2" indent="-200435" defTabSz="685122" eaLnBrk="1" latinLnBrk="0" hangingPunct="1">
              <a:buClr>
                <a:schemeClr val="tx2"/>
              </a:buClr>
              <a:buSzPct val="120000"/>
              <a:buFont typeface="Arial" charset="0"/>
              <a:buChar char="–"/>
              <a:defRPr sz="1400" baseline="0">
                <a:latin typeface="+mn-lt"/>
              </a:defRPr>
            </a:lvl3pPr>
            <a:lvl4pPr marL="470111" lvl="3" indent="-119046" defTabSz="685122" eaLnBrk="1" latinLnBrk="0" hangingPunct="1">
              <a:buClr>
                <a:schemeClr val="tx2"/>
              </a:buClr>
              <a:buSzPct val="120000"/>
              <a:buFont typeface="Arial" charset="0"/>
              <a:buChar char="▫"/>
              <a:defRPr sz="1400" baseline="0">
                <a:latin typeface="+mn-lt"/>
              </a:defRPr>
            </a:lvl4pPr>
            <a:lvl5pPr marL="573753" lvl="4" indent="-99610" defTabSz="685122" eaLnBrk="1" latinLnBrk="0" hangingPunct="1">
              <a:buClr>
                <a:schemeClr val="tx2"/>
              </a:buClr>
              <a:buSzPct val="89000"/>
              <a:buFont typeface="Arial" charset="0"/>
              <a:buChar char="-"/>
              <a:defRPr sz="1400" baseline="0">
                <a:latin typeface="+mn-lt"/>
              </a:defRPr>
            </a:lvl5pPr>
            <a:lvl6pPr marL="573753" indent="-99610" defTabSz="685122" fontAlgn="base">
              <a:spcBef>
                <a:spcPct val="0"/>
              </a:spcBef>
              <a:spcAft>
                <a:spcPct val="0"/>
              </a:spcAft>
              <a:buClr>
                <a:schemeClr val="tx2"/>
              </a:buClr>
              <a:buSzPct val="89000"/>
              <a:buFont typeface="Arial" charset="0"/>
              <a:buChar char="-"/>
              <a:defRPr sz="1224" baseline="0">
                <a:latin typeface="+mn-lt"/>
              </a:defRPr>
            </a:lvl6pPr>
            <a:lvl7pPr marL="573753" indent="-99610" defTabSz="685122" fontAlgn="base">
              <a:spcBef>
                <a:spcPct val="0"/>
              </a:spcBef>
              <a:spcAft>
                <a:spcPct val="0"/>
              </a:spcAft>
              <a:buClr>
                <a:schemeClr val="tx2"/>
              </a:buClr>
              <a:buSzPct val="89000"/>
              <a:buFont typeface="Arial" charset="0"/>
              <a:buChar char="-"/>
              <a:defRPr sz="1224" baseline="0">
                <a:latin typeface="+mn-lt"/>
              </a:defRPr>
            </a:lvl7pPr>
            <a:lvl8pPr marL="573753" indent="-99610" defTabSz="685122" fontAlgn="base">
              <a:spcBef>
                <a:spcPct val="0"/>
              </a:spcBef>
              <a:spcAft>
                <a:spcPct val="0"/>
              </a:spcAft>
              <a:buClr>
                <a:schemeClr val="tx2"/>
              </a:buClr>
              <a:buSzPct val="89000"/>
              <a:buFont typeface="Arial" charset="0"/>
              <a:buChar char="-"/>
              <a:defRPr sz="1224" baseline="0">
                <a:latin typeface="+mn-lt"/>
              </a:defRPr>
            </a:lvl8pPr>
            <a:lvl9pPr marL="573753" indent="-99610" defTabSz="685122" fontAlgn="base">
              <a:spcBef>
                <a:spcPct val="0"/>
              </a:spcBef>
              <a:spcAft>
                <a:spcPct val="0"/>
              </a:spcAft>
              <a:buClr>
                <a:schemeClr val="tx2"/>
              </a:buClr>
              <a:buSzPct val="89000"/>
              <a:buFont typeface="Arial" charset="0"/>
              <a:buChar char="-"/>
              <a:defRPr sz="1224" baseline="0">
                <a:latin typeface="+mn-lt"/>
              </a:defRPr>
            </a:lvl9pPr>
          </a:lstStyle>
          <a:p>
            <a:pPr marL="197590" lvl="1" indent="-195971" defTabSz="913450" fontAlgn="base">
              <a:spcBef>
                <a:spcPct val="0"/>
              </a:spcBef>
              <a:spcAft>
                <a:spcPct val="0"/>
              </a:spcAft>
              <a:buClr>
                <a:srgbClr val="000000"/>
              </a:buClr>
            </a:pPr>
            <a:r>
              <a:rPr lang="en-US" sz="1107">
                <a:solidFill>
                  <a:srgbClr val="000000"/>
                </a:solidFill>
                <a:latin typeface="Unilever Shilling" panose="020B0502020202020204" pitchFamily="34" charset="0"/>
                <a:cs typeface="Unilever Shilling" panose="020B0502020202020204" pitchFamily="34" charset="0"/>
              </a:rPr>
              <a:t>Port Sunlight PC Factory covered</a:t>
            </a:r>
          </a:p>
        </p:txBody>
      </p:sp>
      <p:pic>
        <p:nvPicPr>
          <p:cNvPr id="8" name="Picture 7">
            <a:extLst>
              <a:ext uri="{FF2B5EF4-FFF2-40B4-BE49-F238E27FC236}">
                <a16:creationId xmlns:a16="http://schemas.microsoft.com/office/drawing/2014/main" id="{9883EC90-BE58-4B02-B919-E01C595A0808}"/>
              </a:ext>
            </a:extLst>
          </p:cNvPr>
          <p:cNvPicPr>
            <a:picLocks noChangeAspect="1"/>
          </p:cNvPicPr>
          <p:nvPr/>
        </p:nvPicPr>
        <p:blipFill>
          <a:blip r:embed="rId9"/>
          <a:stretch>
            <a:fillRect/>
          </a:stretch>
        </p:blipFill>
        <p:spPr>
          <a:xfrm>
            <a:off x="9014584" y="4249613"/>
            <a:ext cx="2893813" cy="829128"/>
          </a:xfrm>
          <a:prstGeom prst="rect">
            <a:avLst/>
          </a:prstGeom>
        </p:spPr>
      </p:pic>
      <p:sp>
        <p:nvSpPr>
          <p:cNvPr id="5" name="TextBox 4">
            <a:extLst>
              <a:ext uri="{FF2B5EF4-FFF2-40B4-BE49-F238E27FC236}">
                <a16:creationId xmlns:a16="http://schemas.microsoft.com/office/drawing/2014/main" id="{0C82CD6B-818D-3ADE-E4BD-086C91AFC47B}"/>
              </a:ext>
            </a:extLst>
          </p:cNvPr>
          <p:cNvSpPr txBox="1">
            <a:spLocks/>
          </p:cNvSpPr>
          <p:nvPr/>
        </p:nvSpPr>
        <p:spPr>
          <a:xfrm>
            <a:off x="246579" y="5816222"/>
            <a:ext cx="5459407" cy="1064522"/>
          </a:xfrm>
          <a:prstGeom prst="rect">
            <a:avLst/>
          </a:prstGeom>
        </p:spPr>
        <p:txBody>
          <a:bodyPr vert="horz" wrap="square" lIns="0" tIns="0" rIns="0" bIns="0" rtlCol="0" anchor="t">
            <a:spAutoFit/>
          </a:bodyPr>
          <a:lstStyle>
            <a:lvl1pPr marL="0" lvl="0" indent="0" defTabSz="685122" eaLnBrk="1" latinLnBrk="0" hangingPunct="1">
              <a:buClr>
                <a:schemeClr val="tx2"/>
              </a:buClr>
              <a:buSzPct val="100000"/>
              <a:defRPr sz="1400" baseline="0">
                <a:latin typeface="+mn-lt"/>
              </a:defRPr>
            </a:lvl1pPr>
            <a:lvl2pPr marL="148200" lvl="1" indent="-146986" defTabSz="685122" eaLnBrk="1" latinLnBrk="0" hangingPunct="1">
              <a:buClr>
                <a:schemeClr val="tx2"/>
              </a:buClr>
              <a:buSzPct val="125000"/>
              <a:buFont typeface="Arial" charset="0"/>
              <a:buChar char="▪"/>
              <a:defRPr sz="1400" baseline="0">
                <a:latin typeface="+mn-lt"/>
              </a:defRPr>
            </a:lvl2pPr>
            <a:lvl3pPr marL="349849" lvl="2" indent="-200435" defTabSz="685122" eaLnBrk="1" latinLnBrk="0" hangingPunct="1">
              <a:buClr>
                <a:schemeClr val="tx2"/>
              </a:buClr>
              <a:buSzPct val="120000"/>
              <a:buFont typeface="Arial" charset="0"/>
              <a:buChar char="–"/>
              <a:defRPr sz="1400" baseline="0">
                <a:latin typeface="+mn-lt"/>
              </a:defRPr>
            </a:lvl3pPr>
            <a:lvl4pPr marL="470111" lvl="3" indent="-119046" defTabSz="685122" eaLnBrk="1" latinLnBrk="0" hangingPunct="1">
              <a:buClr>
                <a:schemeClr val="tx2"/>
              </a:buClr>
              <a:buSzPct val="120000"/>
              <a:buFont typeface="Arial" charset="0"/>
              <a:buChar char="▫"/>
              <a:defRPr sz="1400" baseline="0">
                <a:latin typeface="+mn-lt"/>
              </a:defRPr>
            </a:lvl4pPr>
            <a:lvl5pPr marL="573753" lvl="4" indent="-99610" defTabSz="685122" eaLnBrk="1" latinLnBrk="0" hangingPunct="1">
              <a:buClr>
                <a:schemeClr val="tx2"/>
              </a:buClr>
              <a:buSzPct val="89000"/>
              <a:buFont typeface="Arial" charset="0"/>
              <a:buChar char="-"/>
              <a:defRPr sz="1400" baseline="0">
                <a:latin typeface="+mn-lt"/>
              </a:defRPr>
            </a:lvl5pPr>
            <a:lvl6pPr marL="573753" indent="-99610" defTabSz="685122" fontAlgn="base">
              <a:spcBef>
                <a:spcPct val="0"/>
              </a:spcBef>
              <a:spcAft>
                <a:spcPct val="0"/>
              </a:spcAft>
              <a:buClr>
                <a:schemeClr val="tx2"/>
              </a:buClr>
              <a:buSzPct val="89000"/>
              <a:buFont typeface="Arial" charset="0"/>
              <a:buChar char="-"/>
              <a:defRPr sz="1224" baseline="0">
                <a:latin typeface="+mn-lt"/>
              </a:defRPr>
            </a:lvl6pPr>
            <a:lvl7pPr marL="573753" indent="-99610" defTabSz="685122" fontAlgn="base">
              <a:spcBef>
                <a:spcPct val="0"/>
              </a:spcBef>
              <a:spcAft>
                <a:spcPct val="0"/>
              </a:spcAft>
              <a:buClr>
                <a:schemeClr val="tx2"/>
              </a:buClr>
              <a:buSzPct val="89000"/>
              <a:buFont typeface="Arial" charset="0"/>
              <a:buChar char="-"/>
              <a:defRPr sz="1224" baseline="0">
                <a:latin typeface="+mn-lt"/>
              </a:defRPr>
            </a:lvl7pPr>
            <a:lvl8pPr marL="573753" indent="-99610" defTabSz="685122" fontAlgn="base">
              <a:spcBef>
                <a:spcPct val="0"/>
              </a:spcBef>
              <a:spcAft>
                <a:spcPct val="0"/>
              </a:spcAft>
              <a:buClr>
                <a:schemeClr val="tx2"/>
              </a:buClr>
              <a:buSzPct val="89000"/>
              <a:buFont typeface="Arial" charset="0"/>
              <a:buChar char="-"/>
              <a:defRPr sz="1224" baseline="0">
                <a:latin typeface="+mn-lt"/>
              </a:defRPr>
            </a:lvl8pPr>
            <a:lvl9pPr marL="573753" indent="-99610" defTabSz="685122" fontAlgn="base">
              <a:spcBef>
                <a:spcPct val="0"/>
              </a:spcBef>
              <a:spcAft>
                <a:spcPct val="0"/>
              </a:spcAft>
              <a:buClr>
                <a:schemeClr val="tx2"/>
              </a:buClr>
              <a:buSzPct val="89000"/>
              <a:buFont typeface="Arial" charset="0"/>
              <a:buChar char="-"/>
              <a:defRPr sz="1224" baseline="0">
                <a:latin typeface="+mn-lt"/>
              </a:defRPr>
            </a:lvl9pPr>
          </a:lstStyle>
          <a:p>
            <a:pPr marL="171450" lvl="1" indent="-171450" defTabSz="914400" fontAlgn="base">
              <a:lnSpc>
                <a:spcPts val="1700"/>
              </a:lnSpc>
              <a:spcBef>
                <a:spcPct val="0"/>
              </a:spcBef>
              <a:spcAft>
                <a:spcPct val="0"/>
              </a:spcAft>
              <a:buClr>
                <a:srgbClr val="000000"/>
              </a:buClr>
              <a:buFont typeface="Arial" panose="020B0604020202020204" pitchFamily="34" charset="0"/>
              <a:buChar char="•"/>
            </a:pPr>
            <a:r>
              <a:rPr lang="en-US" sz="1200">
                <a:cs typeface="Unilever Shilling" panose="020B0502020202020204" pitchFamily="34" charset="0"/>
              </a:rPr>
              <a:t>Our Sonolation Process systems were originally designed to only make 20T batch sizes</a:t>
            </a:r>
          </a:p>
          <a:p>
            <a:pPr marL="171450" lvl="1" indent="-171450" defTabSz="914400" fontAlgn="base">
              <a:lnSpc>
                <a:spcPts val="1700"/>
              </a:lnSpc>
              <a:spcBef>
                <a:spcPct val="0"/>
              </a:spcBef>
              <a:spcAft>
                <a:spcPct val="0"/>
              </a:spcAft>
              <a:buClr>
                <a:srgbClr val="000000"/>
              </a:buClr>
              <a:buFont typeface="Arial" panose="020B0604020202020204" pitchFamily="34" charset="0"/>
              <a:buChar char="•"/>
            </a:pPr>
            <a:r>
              <a:rPr lang="en-US" sz="1200">
                <a:cs typeface="Unilever Shilling" panose="020B0502020202020204" pitchFamily="34" charset="0"/>
              </a:rPr>
              <a:t>Too much money tied up in stock in warehouse</a:t>
            </a:r>
          </a:p>
          <a:p>
            <a:pPr marL="1619" lvl="1" indent="0" defTabSz="913450" fontAlgn="base">
              <a:lnSpc>
                <a:spcPts val="1700"/>
              </a:lnSpc>
              <a:spcBef>
                <a:spcPct val="0"/>
              </a:spcBef>
              <a:spcAft>
                <a:spcPct val="0"/>
              </a:spcAft>
              <a:buClr>
                <a:srgbClr val="000000"/>
              </a:buClr>
              <a:buNone/>
            </a:pPr>
            <a:endParaRPr lang="en-US" sz="1107">
              <a:solidFill>
                <a:srgbClr val="000000"/>
              </a:solidFill>
              <a:latin typeface="Unilever Shilling" panose="020B0502020202020204" pitchFamily="34" charset="0"/>
              <a:cs typeface="Unilever Shilling" panose="020B0502020202020204" pitchFamily="34" charset="0"/>
            </a:endParaRPr>
          </a:p>
          <a:p>
            <a:pPr marL="1619" lvl="1" indent="0" defTabSz="913450" fontAlgn="base">
              <a:lnSpc>
                <a:spcPts val="1700"/>
              </a:lnSpc>
              <a:spcBef>
                <a:spcPct val="0"/>
              </a:spcBef>
              <a:spcAft>
                <a:spcPct val="0"/>
              </a:spcAft>
              <a:buClr>
                <a:srgbClr val="000000"/>
              </a:buClr>
              <a:buNone/>
            </a:pPr>
            <a:endParaRPr lang="en-US" sz="1107">
              <a:solidFill>
                <a:srgbClr val="000000"/>
              </a:solidFill>
              <a:latin typeface="Unilever Shilling" panose="020B0502020202020204" pitchFamily="34" charset="0"/>
              <a:cs typeface="Unilever Shilling" panose="020B0502020202020204" pitchFamily="34" charset="0"/>
            </a:endParaRPr>
          </a:p>
        </p:txBody>
      </p:sp>
      <p:sp>
        <p:nvSpPr>
          <p:cNvPr id="16" name="TextBox 15">
            <a:extLst>
              <a:ext uri="{FF2B5EF4-FFF2-40B4-BE49-F238E27FC236}">
                <a16:creationId xmlns:a16="http://schemas.microsoft.com/office/drawing/2014/main" id="{55ADF082-11CA-A1A9-ED8F-2926C046904C}"/>
              </a:ext>
            </a:extLst>
          </p:cNvPr>
          <p:cNvSpPr txBox="1"/>
          <p:nvPr/>
        </p:nvSpPr>
        <p:spPr>
          <a:xfrm>
            <a:off x="9149002" y="1159658"/>
            <a:ext cx="2897944" cy="2550122"/>
          </a:xfrm>
          <a:prstGeom prst="rect">
            <a:avLst/>
          </a:prstGeom>
          <a:noFill/>
        </p:spPr>
        <p:txBody>
          <a:bodyPr wrap="square">
            <a:spAutoFit/>
          </a:bodyPr>
          <a:lstStyle/>
          <a:p>
            <a:pPr marL="197590" lvl="1" indent="-195971" defTabSz="913450" fontAlgn="base">
              <a:spcBef>
                <a:spcPct val="0"/>
              </a:spcBef>
              <a:spcAft>
                <a:spcPts val="600"/>
              </a:spcAft>
              <a:buClr>
                <a:srgbClr val="000000"/>
              </a:buClr>
              <a:buSzPct val="125000"/>
              <a:buFont typeface="Arial" charset="0"/>
              <a:buChar char="▪"/>
            </a:pPr>
            <a:r>
              <a:rPr lang="en-US" sz="1200">
                <a:cs typeface="Unilever Shilling" panose="020B0502020202020204" pitchFamily="34" charset="0"/>
              </a:rPr>
              <a:t>Enabled smaller batch sizes to be made to meet DBNR / lower MOQ demands (8T batch size validated)</a:t>
            </a:r>
          </a:p>
          <a:p>
            <a:pPr marL="197590" lvl="1" indent="-195971" defTabSz="913450" fontAlgn="base">
              <a:spcBef>
                <a:spcPct val="0"/>
              </a:spcBef>
              <a:spcAft>
                <a:spcPts val="600"/>
              </a:spcAft>
              <a:buClr>
                <a:srgbClr val="000000"/>
              </a:buClr>
              <a:buSzPct val="125000"/>
              <a:buFont typeface="Arial" charset="0"/>
              <a:buChar char="▪"/>
            </a:pPr>
            <a:r>
              <a:rPr lang="en-US" sz="1200">
                <a:cs typeface="Unilever Shilling" panose="020B0502020202020204" pitchFamily="34" charset="0"/>
              </a:rPr>
              <a:t>EU DBNR cost savings = €10m+</a:t>
            </a:r>
          </a:p>
          <a:p>
            <a:pPr marL="197590" lvl="1" indent="-195971" defTabSz="913450" fontAlgn="base">
              <a:spcBef>
                <a:spcPct val="0"/>
              </a:spcBef>
              <a:spcAft>
                <a:spcPts val="600"/>
              </a:spcAft>
              <a:buClr>
                <a:srgbClr val="000000"/>
              </a:buClr>
              <a:buSzPct val="125000"/>
              <a:buFont typeface="Arial" charset="0"/>
              <a:buChar char="▪"/>
            </a:pPr>
            <a:r>
              <a:rPr lang="en-GB" sz="1200">
                <a:cs typeface="Unilever Shilling" panose="020B0502020202020204" pitchFamily="34" charset="0"/>
              </a:rPr>
              <a:t>The system more accurately calculates good and bad product from the start up process. Which allows the system to rework the start up material at a higher rate and therefore reducing overall batch waste.</a:t>
            </a:r>
          </a:p>
          <a:p>
            <a:pPr marL="197590" lvl="1" indent="-195971" defTabSz="913450" fontAlgn="base">
              <a:lnSpc>
                <a:spcPts val="1700"/>
              </a:lnSpc>
              <a:spcBef>
                <a:spcPct val="0"/>
              </a:spcBef>
              <a:spcAft>
                <a:spcPct val="0"/>
              </a:spcAft>
              <a:buClr>
                <a:srgbClr val="000000"/>
              </a:buClr>
              <a:buFont typeface="Arial" panose="020B0604020202020204" pitchFamily="34" charset="0"/>
              <a:buChar char="•"/>
            </a:pPr>
            <a:endParaRPr lang="en-US" sz="1100"/>
          </a:p>
        </p:txBody>
      </p:sp>
      <p:sp>
        <p:nvSpPr>
          <p:cNvPr id="18" name="TextBox 17">
            <a:extLst>
              <a:ext uri="{FF2B5EF4-FFF2-40B4-BE49-F238E27FC236}">
                <a16:creationId xmlns:a16="http://schemas.microsoft.com/office/drawing/2014/main" id="{293D9A2F-7187-9C74-7DFC-159B6ED9FD6B}"/>
              </a:ext>
            </a:extLst>
          </p:cNvPr>
          <p:cNvSpPr txBox="1"/>
          <p:nvPr/>
        </p:nvSpPr>
        <p:spPr>
          <a:xfrm>
            <a:off x="145053" y="1102589"/>
            <a:ext cx="5543999" cy="3970318"/>
          </a:xfrm>
          <a:prstGeom prst="rect">
            <a:avLst/>
          </a:prstGeom>
          <a:noFill/>
        </p:spPr>
        <p:txBody>
          <a:bodyPr wrap="square">
            <a:spAutoFit/>
          </a:bodyPr>
          <a:lstStyle/>
          <a:p>
            <a:pPr marL="171450" indent="-171450">
              <a:buFont typeface="Arial" panose="020B0604020202020204" pitchFamily="34" charset="0"/>
              <a:buChar char="•"/>
            </a:pPr>
            <a:r>
              <a:rPr lang="en-GB" sz="1200">
                <a:effectLst/>
                <a:ea typeface="Times New Roman" panose="02020603050405020304" pitchFamily="18" charset="0"/>
                <a:cs typeface="Unilever Shilling" panose="020B0502020202020204" pitchFamily="34" charset="0"/>
              </a:rPr>
              <a:t>Back in 2021 the business made it very clear that our planning strategy had to change, to move closer to a make to order system, with the view to unlocking the stock savings. </a:t>
            </a:r>
          </a:p>
          <a:p>
            <a:pPr marL="171450" indent="-171450">
              <a:buFont typeface="Arial" panose="020B0604020202020204" pitchFamily="34" charset="0"/>
              <a:buChar char="•"/>
            </a:pPr>
            <a:r>
              <a:rPr lang="en-GB" sz="1200">
                <a:effectLst/>
                <a:ea typeface="Times New Roman" panose="02020603050405020304" pitchFamily="18" charset="0"/>
                <a:cs typeface="Unilever Shilling" panose="020B0502020202020204" pitchFamily="34" charset="0"/>
              </a:rPr>
              <a:t>This created a key challenge for PSL PC Factory in that the original business case for the factory was built on Sonolation 20T batch sizes and high frequency throughput, i.e., lots of 20T batches of the same product made in long production campaigns. Therefore, the factory is inherently designed for 20T batch sizes with all sonolation plant equipment sized to a 20T scale. The business now wants the total opposite, smaller batch sizes and fewer of them.</a:t>
            </a:r>
          </a:p>
          <a:p>
            <a:pPr marL="171450" indent="-171450">
              <a:buFont typeface="Arial" panose="020B0604020202020204" pitchFamily="34" charset="0"/>
              <a:buChar char="•"/>
            </a:pPr>
            <a:r>
              <a:rPr lang="en-GB" sz="1200">
                <a:ea typeface="Calibri" panose="020F0502020204030204" pitchFamily="34" charset="0"/>
                <a:cs typeface="Unilever Shilling" panose="020B0502020202020204" pitchFamily="34" charset="0"/>
              </a:rPr>
              <a:t>Therefore we created a software system which allows us to </a:t>
            </a:r>
            <a:r>
              <a:rPr lang="en-GB" sz="1200" u="sng">
                <a:ea typeface="Calibri" panose="020F0502020204030204" pitchFamily="34" charset="0"/>
                <a:cs typeface="Unilever Shilling" panose="020B0502020202020204" pitchFamily="34" charset="0"/>
              </a:rPr>
              <a:t>automatically scale down </a:t>
            </a:r>
            <a:r>
              <a:rPr lang="en-GB" sz="1200">
                <a:ea typeface="Calibri" panose="020F0502020204030204" pitchFamily="34" charset="0"/>
                <a:cs typeface="Unilever Shilling" panose="020B0502020202020204" pitchFamily="34" charset="0"/>
              </a:rPr>
              <a:t>a batch size from 20T to as low as 5T scale.</a:t>
            </a:r>
            <a:endParaRPr lang="en-GB" sz="1200">
              <a:effectLst/>
              <a:ea typeface="Calibri" panose="020F0502020204030204" pitchFamily="34" charset="0"/>
              <a:cs typeface="Unilever Shilling" panose="020B0502020202020204" pitchFamily="34" charset="0"/>
            </a:endParaRPr>
          </a:p>
          <a:p>
            <a:endParaRPr lang="en-GB" sz="1200">
              <a:cs typeface="Unilever Shilling" panose="020B0502020202020204" pitchFamily="34" charset="0"/>
            </a:endParaRPr>
          </a:p>
          <a:p>
            <a:pPr marL="171450" indent="-171450">
              <a:buFont typeface="Arial" panose="020B0604020202020204" pitchFamily="34" charset="0"/>
              <a:buChar char="•"/>
            </a:pPr>
            <a:r>
              <a:rPr lang="en-GB" sz="1200">
                <a:cs typeface="Unilever Shilling" panose="020B0502020202020204" pitchFamily="34" charset="0"/>
              </a:rPr>
              <a:t>This project also made improvements to our sonolation rework system. With CoNET we modified the PCS7 software to highlight the level of “GOOD” material produced during the sonolation start up process. We created visuals on screen to show the level of good and bad material which then help the operators to understand the rework rate. The new “good” product changes are, when a sample passes QC checks, the system converts the sample time product from bad to good. </a:t>
            </a:r>
          </a:p>
          <a:p>
            <a:pPr marL="171450" indent="-171450">
              <a:buFont typeface="Arial" panose="020B0604020202020204" pitchFamily="34" charset="0"/>
              <a:buChar char="•"/>
            </a:pPr>
            <a:endParaRPr lang="en-GB" sz="1200">
              <a:cs typeface="Unilever Shilling" panose="020B0502020202020204" pitchFamily="34" charset="0"/>
            </a:endParaRPr>
          </a:p>
        </p:txBody>
      </p:sp>
    </p:spTree>
    <p:extLst>
      <p:ext uri="{BB962C8B-B14F-4D97-AF65-F5344CB8AC3E}">
        <p14:creationId xmlns:p14="http://schemas.microsoft.com/office/powerpoint/2010/main" val="118554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6" name="Object 175" hidden="1"/>
          <p:cNvGraphicFramePr>
            <a:graphicFrameLocks noChangeAspect="1"/>
          </p:cNvGraphicFramePr>
          <p:nvPr>
            <p:custDataLst>
              <p:tags r:id="rId1"/>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Slide" r:id="rId6" imgW="353" imgH="353" progId="TCLayout.ActiveDocument.1">
                  <p:embed/>
                </p:oleObj>
              </mc:Choice>
              <mc:Fallback>
                <p:oleObj name="think-cell Slide" r:id="rId6" imgW="353" imgH="353" progId="TCLayout.ActiveDocument.1">
                  <p:embed/>
                  <p:pic>
                    <p:nvPicPr>
                      <p:cNvPr id="176" name="Object 175" hidden="1"/>
                      <p:cNvPicPr/>
                      <p:nvPr/>
                    </p:nvPicPr>
                    <p:blipFill>
                      <a:blip r:embed="rId7"/>
                      <a:stretch>
                        <a:fillRect/>
                      </a:stretch>
                    </p:blipFill>
                    <p:spPr>
                      <a:xfrm>
                        <a:off x="2119" y="2119"/>
                        <a:ext cx="2116" cy="2116"/>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AB1303D6-7B25-409C-86F6-8EE3C6D0CAC3}"/>
              </a:ext>
            </a:extLst>
          </p:cNvPr>
          <p:cNvSpPr/>
          <p:nvPr>
            <p:custDataLst>
              <p:tags r:id="rId2"/>
            </p:custDataLst>
          </p:nvPr>
        </p:nvSpPr>
        <p:spPr bwMode="auto">
          <a:xfrm>
            <a:off x="1" y="1"/>
            <a:ext cx="211667" cy="211667"/>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1219140" fontAlgn="base">
              <a:spcBef>
                <a:spcPct val="0"/>
              </a:spcBef>
              <a:spcAft>
                <a:spcPct val="0"/>
              </a:spcAft>
            </a:pPr>
            <a:endParaRPr lang="en-US" sz="1467" err="1">
              <a:solidFill>
                <a:srgbClr val="FFFFFF"/>
              </a:solidFill>
              <a:latin typeface="Arial" panose="020B0604020202020204" pitchFamily="34" charset="0"/>
              <a:sym typeface="Arial" panose="020B0604020202020204" pitchFamily="34" charset="0"/>
            </a:endParaRPr>
          </a:p>
        </p:txBody>
      </p:sp>
      <p:sp>
        <p:nvSpPr>
          <p:cNvPr id="2" name="Title 1"/>
          <p:cNvSpPr>
            <a:spLocks noGrp="1"/>
          </p:cNvSpPr>
          <p:nvPr>
            <p:ph type="title"/>
          </p:nvPr>
        </p:nvSpPr>
        <p:spPr>
          <a:xfrm>
            <a:off x="161988" y="239861"/>
            <a:ext cx="10172349" cy="36933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50403"/>
            <a:r>
              <a:rPr lang="de-CH" b="1"/>
              <a:t>SMART ENERGY MANAGEMENT </a:t>
            </a:r>
          </a:p>
        </p:txBody>
      </p:sp>
      <p:grpSp>
        <p:nvGrpSpPr>
          <p:cNvPr id="35" name="ACET"/>
          <p:cNvGrpSpPr>
            <a:grpSpLocks/>
          </p:cNvGrpSpPr>
          <p:nvPr/>
        </p:nvGrpSpPr>
        <p:grpSpPr bwMode="gray">
          <a:xfrm>
            <a:off x="161987" y="712955"/>
            <a:ext cx="5544000" cy="250192"/>
            <a:chOff x="915" y="858"/>
            <a:chExt cx="2686" cy="105"/>
          </a:xfrm>
        </p:grpSpPr>
        <p:cxnSp>
          <p:nvCxnSpPr>
            <p:cNvPr id="36" name="AutoShape 249"/>
            <p:cNvCxnSpPr>
              <a:cxnSpLocks noChangeShapeType="1"/>
              <a:stCxn id="37" idx="4"/>
              <a:endCxn id="37" idx="6"/>
            </p:cNvCxnSpPr>
            <p:nvPr/>
          </p:nvCxnSpPr>
          <p:spPr bwMode="gray">
            <a:xfrm>
              <a:off x="915" y="963"/>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ACET"/>
            <p:cNvSpPr>
              <a:spLocks noChangeArrowheads="1"/>
            </p:cNvSpPr>
            <p:nvPr/>
          </p:nvSpPr>
          <p:spPr bwMode="gray">
            <a:xfrm>
              <a:off x="915" y="858"/>
              <a:ext cx="2686" cy="10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Description of use case</a:t>
              </a:r>
              <a:endParaRPr lang="en-US" sz="1467">
                <a:solidFill>
                  <a:srgbClr val="808080"/>
                </a:solidFill>
                <a:latin typeface="Arial"/>
              </a:endParaRPr>
            </a:p>
          </p:txBody>
        </p:sp>
      </p:grpSp>
      <p:grpSp>
        <p:nvGrpSpPr>
          <p:cNvPr id="45" name="ACET"/>
          <p:cNvGrpSpPr>
            <a:grpSpLocks/>
          </p:cNvGrpSpPr>
          <p:nvPr/>
        </p:nvGrpSpPr>
        <p:grpSpPr bwMode="gray">
          <a:xfrm>
            <a:off x="5917143" y="710880"/>
            <a:ext cx="3080151" cy="250838"/>
            <a:chOff x="915" y="852"/>
            <a:chExt cx="2686" cy="135"/>
          </a:xfrm>
        </p:grpSpPr>
        <p:cxnSp>
          <p:nvCxnSpPr>
            <p:cNvPr id="46" name="AutoShape 249"/>
            <p:cNvCxnSpPr>
              <a:cxnSpLocks noChangeShapeType="1"/>
              <a:stCxn id="47" idx="4"/>
              <a:endCxn id="47" idx="6"/>
            </p:cNvCxnSpPr>
            <p:nvPr/>
          </p:nvCxnSpPr>
          <p:spPr bwMode="gray">
            <a:xfrm>
              <a:off x="915" y="987"/>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ACET"/>
            <p:cNvSpPr>
              <a:spLocks noChangeArrowheads="1"/>
            </p:cNvSpPr>
            <p:nvPr/>
          </p:nvSpPr>
          <p:spPr bwMode="gray">
            <a:xfrm>
              <a:off x="915" y="852"/>
              <a:ext cx="2686" cy="13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Technologies</a:t>
              </a:r>
              <a:endParaRPr lang="en-US" sz="1467">
                <a:solidFill>
                  <a:srgbClr val="808080"/>
                </a:solidFill>
                <a:latin typeface="Arial"/>
              </a:endParaRPr>
            </a:p>
          </p:txBody>
        </p:sp>
      </p:grpSp>
      <p:grpSp>
        <p:nvGrpSpPr>
          <p:cNvPr id="48" name="ACET"/>
          <p:cNvGrpSpPr>
            <a:grpSpLocks/>
          </p:cNvGrpSpPr>
          <p:nvPr/>
        </p:nvGrpSpPr>
        <p:grpSpPr bwMode="gray">
          <a:xfrm>
            <a:off x="9149003" y="723886"/>
            <a:ext cx="2808000" cy="250838"/>
            <a:chOff x="915" y="859"/>
            <a:chExt cx="2686" cy="135"/>
          </a:xfrm>
        </p:grpSpPr>
        <p:cxnSp>
          <p:nvCxnSpPr>
            <p:cNvPr id="49" name="AutoShape 249"/>
            <p:cNvCxnSpPr>
              <a:cxnSpLocks noChangeShapeType="1"/>
              <a:stCxn id="50" idx="4"/>
              <a:endCxn id="50" idx="6"/>
            </p:cNvCxnSpPr>
            <p:nvPr/>
          </p:nvCxnSpPr>
          <p:spPr bwMode="gray">
            <a:xfrm>
              <a:off x="915" y="994"/>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ACET"/>
            <p:cNvSpPr>
              <a:spLocks noChangeArrowheads="1"/>
            </p:cNvSpPr>
            <p:nvPr/>
          </p:nvSpPr>
          <p:spPr bwMode="gray">
            <a:xfrm>
              <a:off x="915" y="859"/>
              <a:ext cx="2686" cy="13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Impact</a:t>
              </a:r>
              <a:endParaRPr lang="en-US" sz="1467">
                <a:solidFill>
                  <a:srgbClr val="808080"/>
                </a:solidFill>
                <a:latin typeface="Arial"/>
              </a:endParaRPr>
            </a:p>
          </p:txBody>
        </p:sp>
      </p:grpSp>
      <p:grpSp>
        <p:nvGrpSpPr>
          <p:cNvPr id="175" name="ACET"/>
          <p:cNvGrpSpPr>
            <a:grpSpLocks/>
          </p:cNvGrpSpPr>
          <p:nvPr/>
        </p:nvGrpSpPr>
        <p:grpSpPr bwMode="gray">
          <a:xfrm>
            <a:off x="5917143" y="3661955"/>
            <a:ext cx="3080151" cy="249639"/>
            <a:chOff x="915" y="905"/>
            <a:chExt cx="2686" cy="125"/>
          </a:xfrm>
        </p:grpSpPr>
        <p:cxnSp>
          <p:nvCxnSpPr>
            <p:cNvPr id="204" name="AutoShape 249"/>
            <p:cNvCxnSpPr>
              <a:cxnSpLocks noChangeShapeType="1"/>
              <a:stCxn id="205" idx="4"/>
              <a:endCxn id="205"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 name="ACET"/>
            <p:cNvSpPr>
              <a:spLocks noChangeArrowheads="1"/>
            </p:cNvSpPr>
            <p:nvPr/>
          </p:nvSpPr>
          <p:spPr bwMode="gray">
            <a:xfrm>
              <a:off x="915" y="905"/>
              <a:ext cx="2686" cy="12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Enablers</a:t>
              </a:r>
              <a:endParaRPr lang="en-US" sz="1467">
                <a:solidFill>
                  <a:srgbClr val="808080"/>
                </a:solidFill>
                <a:latin typeface="Arial"/>
              </a:endParaRPr>
            </a:p>
          </p:txBody>
        </p:sp>
      </p:grpSp>
      <p:cxnSp>
        <p:nvCxnSpPr>
          <p:cNvPr id="12" name="Straight Connector 11"/>
          <p:cNvCxnSpPr/>
          <p:nvPr/>
        </p:nvCxnSpPr>
        <p:spPr>
          <a:xfrm>
            <a:off x="5796489" y="853393"/>
            <a:ext cx="0" cy="5687939"/>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9063414" y="853393"/>
            <a:ext cx="0" cy="5687939"/>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nvGrpSpPr>
          <p:cNvPr id="26" name="ACET">
            <a:extLst>
              <a:ext uri="{FF2B5EF4-FFF2-40B4-BE49-F238E27FC236}">
                <a16:creationId xmlns:a16="http://schemas.microsoft.com/office/drawing/2014/main" id="{DB21BF45-74CB-4678-8865-6DC1DA6FAE59}"/>
              </a:ext>
            </a:extLst>
          </p:cNvPr>
          <p:cNvGrpSpPr>
            <a:grpSpLocks/>
          </p:cNvGrpSpPr>
          <p:nvPr/>
        </p:nvGrpSpPr>
        <p:grpSpPr bwMode="gray">
          <a:xfrm>
            <a:off x="9149002" y="3660533"/>
            <a:ext cx="2808000" cy="251063"/>
            <a:chOff x="915" y="875"/>
            <a:chExt cx="2686" cy="155"/>
          </a:xfrm>
        </p:grpSpPr>
        <p:cxnSp>
          <p:nvCxnSpPr>
            <p:cNvPr id="27" name="AutoShape 249">
              <a:extLst>
                <a:ext uri="{FF2B5EF4-FFF2-40B4-BE49-F238E27FC236}">
                  <a16:creationId xmlns:a16="http://schemas.microsoft.com/office/drawing/2014/main" id="{BDD94E66-E3D8-4612-AD35-CFF03F8FE7CD}"/>
                </a:ext>
              </a:extLst>
            </p:cNvPr>
            <p:cNvCxnSpPr>
              <a:cxnSpLocks noChangeShapeType="1"/>
              <a:stCxn id="28" idx="4"/>
              <a:endCxn id="2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ACET">
              <a:extLst>
                <a:ext uri="{FF2B5EF4-FFF2-40B4-BE49-F238E27FC236}">
                  <a16:creationId xmlns:a16="http://schemas.microsoft.com/office/drawing/2014/main" id="{BB1A7236-2B53-43D6-B557-90B0B8DC6D43}"/>
                </a:ext>
              </a:extLst>
            </p:cNvPr>
            <p:cNvSpPr>
              <a:spLocks noChangeArrowheads="1"/>
            </p:cNvSpPr>
            <p:nvPr/>
          </p:nvSpPr>
          <p:spPr bwMode="gray">
            <a:xfrm>
              <a:off x="915" y="875"/>
              <a:ext cx="2686" cy="15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charset="0"/>
                </a:rPr>
                <a:t>Spread</a:t>
              </a:r>
              <a:endParaRPr lang="en-US" sz="1467">
                <a:solidFill>
                  <a:srgbClr val="808080"/>
                </a:solidFill>
                <a:latin typeface="Arial" charset="0"/>
              </a:endParaRPr>
            </a:p>
          </p:txBody>
        </p:sp>
      </p:grpSp>
      <p:sp>
        <p:nvSpPr>
          <p:cNvPr id="19" name="Marvintitletrackercircle">
            <a:extLst>
              <a:ext uri="{FF2B5EF4-FFF2-40B4-BE49-F238E27FC236}">
                <a16:creationId xmlns:a16="http://schemas.microsoft.com/office/drawing/2014/main" id="{D6EC713A-8207-441E-91CB-4A1339C871CF}"/>
              </a:ext>
            </a:extLst>
          </p:cNvPr>
          <p:cNvSpPr/>
          <p:nvPr>
            <p:custDataLst>
              <p:tags r:id="rId3"/>
            </p:custDataLst>
          </p:nvPr>
        </p:nvSpPr>
        <p:spPr>
          <a:xfrm>
            <a:off x="145053" y="222928"/>
            <a:ext cx="399627" cy="39962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defTabSz="1219140" fontAlgn="base">
              <a:spcBef>
                <a:spcPct val="0"/>
              </a:spcBef>
              <a:spcAft>
                <a:spcPct val="0"/>
              </a:spcAft>
            </a:pPr>
            <a:r>
              <a:rPr lang="en-US" sz="2400" b="1">
                <a:solidFill>
                  <a:srgbClr val="000000"/>
                </a:solidFill>
                <a:latin typeface="Arial"/>
              </a:rPr>
              <a:t>4</a:t>
            </a:r>
          </a:p>
        </p:txBody>
      </p:sp>
      <p:grpSp>
        <p:nvGrpSpPr>
          <p:cNvPr id="42" name="ACET">
            <a:extLst>
              <a:ext uri="{FF2B5EF4-FFF2-40B4-BE49-F238E27FC236}">
                <a16:creationId xmlns:a16="http://schemas.microsoft.com/office/drawing/2014/main" id="{A3FC73D4-4164-4289-90DA-736A0FA53619}"/>
              </a:ext>
            </a:extLst>
          </p:cNvPr>
          <p:cNvGrpSpPr>
            <a:grpSpLocks/>
          </p:cNvGrpSpPr>
          <p:nvPr/>
        </p:nvGrpSpPr>
        <p:grpSpPr bwMode="gray">
          <a:xfrm>
            <a:off x="161987" y="5410634"/>
            <a:ext cx="5544000" cy="250192"/>
            <a:chOff x="915" y="925"/>
            <a:chExt cx="2686" cy="105"/>
          </a:xfrm>
        </p:grpSpPr>
        <p:cxnSp>
          <p:nvCxnSpPr>
            <p:cNvPr id="52" name="AutoShape 249">
              <a:extLst>
                <a:ext uri="{FF2B5EF4-FFF2-40B4-BE49-F238E27FC236}">
                  <a16:creationId xmlns:a16="http://schemas.microsoft.com/office/drawing/2014/main" id="{C22437ED-4D2B-4A2A-96C6-FA238014AE28}"/>
                </a:ext>
              </a:extLst>
            </p:cNvPr>
            <p:cNvCxnSpPr>
              <a:cxnSpLocks noChangeShapeType="1"/>
              <a:stCxn id="53" idx="4"/>
              <a:endCxn id="53"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ACET">
              <a:extLst>
                <a:ext uri="{FF2B5EF4-FFF2-40B4-BE49-F238E27FC236}">
                  <a16:creationId xmlns:a16="http://schemas.microsoft.com/office/drawing/2014/main" id="{86194340-D60E-4D87-A5B6-477B34CCB7C0}"/>
                </a:ext>
              </a:extLst>
            </p:cNvPr>
            <p:cNvSpPr>
              <a:spLocks noChangeArrowheads="1"/>
            </p:cNvSpPr>
            <p:nvPr/>
          </p:nvSpPr>
          <p:spPr bwMode="gray">
            <a:xfrm>
              <a:off x="915" y="925"/>
              <a:ext cx="2686" cy="10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Problems addressed</a:t>
              </a:r>
              <a:endParaRPr lang="en-US" sz="1467">
                <a:solidFill>
                  <a:srgbClr val="808080"/>
                </a:solidFill>
                <a:latin typeface="Arial"/>
              </a:endParaRPr>
            </a:p>
          </p:txBody>
        </p:sp>
      </p:grpSp>
      <p:sp>
        <p:nvSpPr>
          <p:cNvPr id="38" name="TextBox 215">
            <a:extLst>
              <a:ext uri="{FF2B5EF4-FFF2-40B4-BE49-F238E27FC236}">
                <a16:creationId xmlns:a16="http://schemas.microsoft.com/office/drawing/2014/main" id="{5BD520F3-4528-4797-8076-3426088511EF}"/>
              </a:ext>
            </a:extLst>
          </p:cNvPr>
          <p:cNvSpPr txBox="1">
            <a:spLocks/>
          </p:cNvSpPr>
          <p:nvPr/>
        </p:nvSpPr>
        <p:spPr>
          <a:xfrm>
            <a:off x="9187703" y="4117849"/>
            <a:ext cx="2824841" cy="170368"/>
          </a:xfrm>
          <a:prstGeom prst="rect">
            <a:avLst/>
          </a:prstGeom>
        </p:spPr>
        <p:txBody>
          <a:bodyPr vert="horz" wrap="square" lIns="0" tIns="0" rIns="0" bIns="0" rtlCol="0" anchor="t">
            <a:spAutoFit/>
          </a:bodyPr>
          <a:lstStyle>
            <a:lvl1pPr marL="0" lvl="0" indent="0" defTabSz="685122" eaLnBrk="1" latinLnBrk="0" hangingPunct="1">
              <a:buClr>
                <a:schemeClr val="tx2"/>
              </a:buClr>
              <a:buSzPct val="100000"/>
              <a:defRPr sz="1400" baseline="0">
                <a:latin typeface="+mn-lt"/>
              </a:defRPr>
            </a:lvl1pPr>
            <a:lvl2pPr marL="148200" lvl="1" indent="-146986" defTabSz="685122" eaLnBrk="1" latinLnBrk="0" hangingPunct="1">
              <a:buClr>
                <a:schemeClr val="tx2"/>
              </a:buClr>
              <a:buSzPct val="125000"/>
              <a:buFont typeface="Arial" charset="0"/>
              <a:buChar char="▪"/>
              <a:defRPr sz="1400" baseline="0">
                <a:latin typeface="+mn-lt"/>
              </a:defRPr>
            </a:lvl2pPr>
            <a:lvl3pPr marL="349849" lvl="2" indent="-200435" defTabSz="685122" eaLnBrk="1" latinLnBrk="0" hangingPunct="1">
              <a:buClr>
                <a:schemeClr val="tx2"/>
              </a:buClr>
              <a:buSzPct val="120000"/>
              <a:buFont typeface="Arial" charset="0"/>
              <a:buChar char="–"/>
              <a:defRPr sz="1400" baseline="0">
                <a:latin typeface="+mn-lt"/>
              </a:defRPr>
            </a:lvl3pPr>
            <a:lvl4pPr marL="470111" lvl="3" indent="-119046" defTabSz="685122" eaLnBrk="1" latinLnBrk="0" hangingPunct="1">
              <a:buClr>
                <a:schemeClr val="tx2"/>
              </a:buClr>
              <a:buSzPct val="120000"/>
              <a:buFont typeface="Arial" charset="0"/>
              <a:buChar char="▫"/>
              <a:defRPr sz="1400" baseline="0">
                <a:latin typeface="+mn-lt"/>
              </a:defRPr>
            </a:lvl4pPr>
            <a:lvl5pPr marL="573753" lvl="4" indent="-99610" defTabSz="685122" eaLnBrk="1" latinLnBrk="0" hangingPunct="1">
              <a:buClr>
                <a:schemeClr val="tx2"/>
              </a:buClr>
              <a:buSzPct val="89000"/>
              <a:buFont typeface="Arial" charset="0"/>
              <a:buChar char="-"/>
              <a:defRPr sz="1400" baseline="0">
                <a:latin typeface="+mn-lt"/>
              </a:defRPr>
            </a:lvl5pPr>
            <a:lvl6pPr marL="573753" indent="-99610" defTabSz="685122" fontAlgn="base">
              <a:spcBef>
                <a:spcPct val="0"/>
              </a:spcBef>
              <a:spcAft>
                <a:spcPct val="0"/>
              </a:spcAft>
              <a:buClr>
                <a:schemeClr val="tx2"/>
              </a:buClr>
              <a:buSzPct val="89000"/>
              <a:buFont typeface="Arial" charset="0"/>
              <a:buChar char="-"/>
              <a:defRPr sz="1224" baseline="0">
                <a:latin typeface="+mn-lt"/>
              </a:defRPr>
            </a:lvl6pPr>
            <a:lvl7pPr marL="573753" indent="-99610" defTabSz="685122" fontAlgn="base">
              <a:spcBef>
                <a:spcPct val="0"/>
              </a:spcBef>
              <a:spcAft>
                <a:spcPct val="0"/>
              </a:spcAft>
              <a:buClr>
                <a:schemeClr val="tx2"/>
              </a:buClr>
              <a:buSzPct val="89000"/>
              <a:buFont typeface="Arial" charset="0"/>
              <a:buChar char="-"/>
              <a:defRPr sz="1224" baseline="0">
                <a:latin typeface="+mn-lt"/>
              </a:defRPr>
            </a:lvl7pPr>
            <a:lvl8pPr marL="573753" indent="-99610" defTabSz="685122" fontAlgn="base">
              <a:spcBef>
                <a:spcPct val="0"/>
              </a:spcBef>
              <a:spcAft>
                <a:spcPct val="0"/>
              </a:spcAft>
              <a:buClr>
                <a:schemeClr val="tx2"/>
              </a:buClr>
              <a:buSzPct val="89000"/>
              <a:buFont typeface="Arial" charset="0"/>
              <a:buChar char="-"/>
              <a:defRPr sz="1224" baseline="0">
                <a:latin typeface="+mn-lt"/>
              </a:defRPr>
            </a:lvl8pPr>
            <a:lvl9pPr marL="573753" indent="-99610" defTabSz="685122" fontAlgn="base">
              <a:spcBef>
                <a:spcPct val="0"/>
              </a:spcBef>
              <a:spcAft>
                <a:spcPct val="0"/>
              </a:spcAft>
              <a:buClr>
                <a:schemeClr val="tx2"/>
              </a:buClr>
              <a:buSzPct val="89000"/>
              <a:buFont typeface="Arial" charset="0"/>
              <a:buChar char="-"/>
              <a:defRPr sz="1224" baseline="0">
                <a:latin typeface="+mn-lt"/>
              </a:defRPr>
            </a:lvl9pPr>
          </a:lstStyle>
          <a:p>
            <a:pPr marL="197590" lvl="1" indent="-195971" defTabSz="913450" fontAlgn="base">
              <a:spcBef>
                <a:spcPct val="0"/>
              </a:spcBef>
              <a:spcAft>
                <a:spcPct val="0"/>
              </a:spcAft>
              <a:buClr>
                <a:srgbClr val="000000"/>
              </a:buClr>
            </a:pPr>
            <a:r>
              <a:rPr lang="en-US" sz="1107">
                <a:solidFill>
                  <a:srgbClr val="000000"/>
                </a:solidFill>
                <a:latin typeface="Unilever Shilling" panose="020B0502020202020204" pitchFamily="34" charset="0"/>
                <a:cs typeface="Unilever Shilling" panose="020B0502020202020204" pitchFamily="34" charset="0"/>
              </a:rPr>
              <a:t>Factory covered</a:t>
            </a:r>
          </a:p>
        </p:txBody>
      </p:sp>
      <p:pic>
        <p:nvPicPr>
          <p:cNvPr id="8" name="Picture 7">
            <a:extLst>
              <a:ext uri="{FF2B5EF4-FFF2-40B4-BE49-F238E27FC236}">
                <a16:creationId xmlns:a16="http://schemas.microsoft.com/office/drawing/2014/main" id="{9883EC90-BE58-4B02-B919-E01C595A0808}"/>
              </a:ext>
            </a:extLst>
          </p:cNvPr>
          <p:cNvPicPr>
            <a:picLocks noChangeAspect="1"/>
          </p:cNvPicPr>
          <p:nvPr/>
        </p:nvPicPr>
        <p:blipFill>
          <a:blip r:embed="rId8"/>
          <a:stretch>
            <a:fillRect/>
          </a:stretch>
        </p:blipFill>
        <p:spPr>
          <a:xfrm>
            <a:off x="9014584" y="4249613"/>
            <a:ext cx="2893813" cy="829128"/>
          </a:xfrm>
          <a:prstGeom prst="rect">
            <a:avLst/>
          </a:prstGeom>
        </p:spPr>
      </p:pic>
      <p:sp>
        <p:nvSpPr>
          <p:cNvPr id="3" name="TextBox 2">
            <a:extLst>
              <a:ext uri="{FF2B5EF4-FFF2-40B4-BE49-F238E27FC236}">
                <a16:creationId xmlns:a16="http://schemas.microsoft.com/office/drawing/2014/main" id="{620C6E80-3299-7B1D-CE20-2B62FDA00EDA}"/>
              </a:ext>
            </a:extLst>
          </p:cNvPr>
          <p:cNvSpPr txBox="1"/>
          <p:nvPr/>
        </p:nvSpPr>
        <p:spPr>
          <a:xfrm>
            <a:off x="122393" y="5757416"/>
            <a:ext cx="5553439" cy="1107996"/>
          </a:xfrm>
          <a:prstGeom prst="rect">
            <a:avLst/>
          </a:prstGeom>
          <a:noFill/>
          <a:ln>
            <a:solidFill>
              <a:schemeClr val="accent4"/>
            </a:solidFill>
          </a:ln>
        </p:spPr>
        <p:txBody>
          <a:bodyPr wrap="square" rtlCol="0">
            <a:spAutoFit/>
          </a:bodyPr>
          <a:lstStyle/>
          <a:p>
            <a:pPr marL="285750" indent="-285750">
              <a:buFont typeface="Arial" panose="020B0604020202020204" pitchFamily="34" charset="0"/>
              <a:buChar char="•"/>
            </a:pPr>
            <a:r>
              <a:rPr lang="en-GB"/>
              <a:t>Energy </a:t>
            </a:r>
            <a:r>
              <a:rPr lang="en-GB" sz="1600"/>
              <a:t>over-consumption </a:t>
            </a:r>
          </a:p>
          <a:p>
            <a:pPr marL="285750" indent="-285750">
              <a:buFont typeface="Arial" panose="020B0604020202020204" pitchFamily="34" charset="0"/>
              <a:buChar char="•"/>
            </a:pPr>
            <a:r>
              <a:rPr lang="en-GB" sz="1600"/>
              <a:t>Wasted energy due to Heat Tunnels not switched off post-production </a:t>
            </a:r>
          </a:p>
          <a:p>
            <a:pPr marL="285750" indent="-285750">
              <a:buFont typeface="Arial" panose="020B0604020202020204" pitchFamily="34" charset="0"/>
              <a:buChar char="•"/>
            </a:pPr>
            <a:r>
              <a:rPr lang="en-GB" sz="1600"/>
              <a:t>High energy baseloads due to system inefficiencies </a:t>
            </a:r>
          </a:p>
        </p:txBody>
      </p:sp>
      <p:sp>
        <p:nvSpPr>
          <p:cNvPr id="4" name="TextBox 3">
            <a:extLst>
              <a:ext uri="{FF2B5EF4-FFF2-40B4-BE49-F238E27FC236}">
                <a16:creationId xmlns:a16="http://schemas.microsoft.com/office/drawing/2014/main" id="{DB116FB8-539F-76B0-375A-4F6270B66787}"/>
              </a:ext>
            </a:extLst>
          </p:cNvPr>
          <p:cNvSpPr txBox="1"/>
          <p:nvPr/>
        </p:nvSpPr>
        <p:spPr>
          <a:xfrm>
            <a:off x="127112" y="1040092"/>
            <a:ext cx="5544000" cy="3293209"/>
          </a:xfrm>
          <a:prstGeom prst="rect">
            <a:avLst/>
          </a:prstGeom>
          <a:noFill/>
          <a:ln>
            <a:solidFill>
              <a:schemeClr val="accent4"/>
            </a:solidFill>
          </a:ln>
        </p:spPr>
        <p:txBody>
          <a:bodyPr wrap="square" rtlCol="0">
            <a:spAutoFit/>
          </a:bodyPr>
          <a:lstStyle/>
          <a:p>
            <a:r>
              <a:rPr lang="en-GB" sz="1600" dirty="0"/>
              <a:t>To deliver a reduction in energy consumption and align with sustainability goals, IoT sensors on machinery coupled with factory PLC data streaming into the Azure data lake was used to deploy an automated energy monitoring and management system. </a:t>
            </a:r>
          </a:p>
          <a:p>
            <a:endParaRPr lang="en-GB" sz="1600" dirty="0"/>
          </a:p>
          <a:p>
            <a:r>
              <a:rPr lang="en-GB" sz="1600" dirty="0"/>
              <a:t>An analytical layer built using Microsoft </a:t>
            </a:r>
            <a:r>
              <a:rPr lang="en-GB" sz="1600" dirty="0" err="1"/>
              <a:t>PowerBi</a:t>
            </a:r>
            <a:r>
              <a:rPr lang="en-GB" sz="1600" dirty="0"/>
              <a:t> and Power Automate is used to not only track idle consumption, but send notifications to cell teams when energy intensive machinery such as the Shrink Wrapper are left on with no production. </a:t>
            </a:r>
          </a:p>
          <a:p>
            <a:r>
              <a:rPr lang="en-GB" sz="1600" dirty="0"/>
              <a:t>Additionally, data-driven decisions were used to identify and implement reductions in make baseload which constitutes 60% of the overall consumption.</a:t>
            </a:r>
          </a:p>
        </p:txBody>
      </p:sp>
      <p:sp>
        <p:nvSpPr>
          <p:cNvPr id="5" name="TextBox 4">
            <a:extLst>
              <a:ext uri="{FF2B5EF4-FFF2-40B4-BE49-F238E27FC236}">
                <a16:creationId xmlns:a16="http://schemas.microsoft.com/office/drawing/2014/main" id="{0DC234CC-CEBA-D84B-4D99-0A58F2FD3822}"/>
              </a:ext>
            </a:extLst>
          </p:cNvPr>
          <p:cNvSpPr txBox="1"/>
          <p:nvPr/>
        </p:nvSpPr>
        <p:spPr>
          <a:xfrm>
            <a:off x="5862610" y="4008181"/>
            <a:ext cx="3134684" cy="2446824"/>
          </a:xfrm>
          <a:prstGeom prst="rect">
            <a:avLst/>
          </a:prstGeom>
          <a:noFill/>
          <a:ln>
            <a:solidFill>
              <a:schemeClr val="accent4"/>
            </a:solidFill>
          </a:ln>
        </p:spPr>
        <p:txBody>
          <a:bodyPr wrap="square" rtlCol="0">
            <a:spAutoFit/>
          </a:bodyPr>
          <a:lstStyle/>
          <a:p>
            <a:pPr marL="285750" indent="-285750">
              <a:buFont typeface="Arial" panose="020B0604020202020204" pitchFamily="34" charset="0"/>
              <a:buChar char="•"/>
            </a:pPr>
            <a:r>
              <a:rPr lang="en-GB" sz="1700"/>
              <a:t>Inclusion of energy monitoring &amp; metrics in daily Run-to-Standard cell team meetings</a:t>
            </a:r>
          </a:p>
          <a:p>
            <a:pPr marL="285750" indent="-285750">
              <a:buFont typeface="Arial" panose="020B0604020202020204" pitchFamily="34" charset="0"/>
              <a:buChar char="•"/>
            </a:pPr>
            <a:r>
              <a:rPr lang="en-GB" sz="1700"/>
              <a:t>Solid Digital Factory infrastructure</a:t>
            </a:r>
          </a:p>
          <a:p>
            <a:pPr marL="285750" indent="-285750">
              <a:buFont typeface="Arial" panose="020B0604020202020204" pitchFamily="34" charset="0"/>
              <a:buChar char="•"/>
            </a:pPr>
            <a:r>
              <a:rPr lang="en-GB" sz="1700"/>
              <a:t>Operator involvement &amp; increased awareness of energy consumption </a:t>
            </a:r>
          </a:p>
        </p:txBody>
      </p:sp>
      <p:sp>
        <p:nvSpPr>
          <p:cNvPr id="6" name="TextBox 5">
            <a:extLst>
              <a:ext uri="{FF2B5EF4-FFF2-40B4-BE49-F238E27FC236}">
                <a16:creationId xmlns:a16="http://schemas.microsoft.com/office/drawing/2014/main" id="{DA6F8989-2459-D6DB-AC1D-F6627B4FFB23}"/>
              </a:ext>
            </a:extLst>
          </p:cNvPr>
          <p:cNvSpPr txBox="1"/>
          <p:nvPr/>
        </p:nvSpPr>
        <p:spPr>
          <a:xfrm>
            <a:off x="5862610" y="1089910"/>
            <a:ext cx="3134684" cy="2246769"/>
          </a:xfrm>
          <a:prstGeom prst="rect">
            <a:avLst/>
          </a:prstGeom>
          <a:noFill/>
          <a:ln>
            <a:solidFill>
              <a:schemeClr val="accent4"/>
            </a:solidFill>
          </a:ln>
        </p:spPr>
        <p:txBody>
          <a:bodyPr wrap="square" rtlCol="0">
            <a:spAutoFit/>
          </a:bodyPr>
          <a:lstStyle/>
          <a:p>
            <a:pPr marL="285750" indent="-285750">
              <a:buFont typeface="Arial" panose="020B0604020202020204" pitchFamily="34" charset="0"/>
              <a:buChar char="•"/>
            </a:pPr>
            <a:r>
              <a:rPr lang="en-GB" sz="1400"/>
              <a:t>Centrica Energy Monitoring IoT Sensors </a:t>
            </a:r>
          </a:p>
          <a:p>
            <a:pPr marL="285750" indent="-285750">
              <a:buFont typeface="Arial" panose="020B0604020202020204" pitchFamily="34" charset="0"/>
              <a:buChar char="•"/>
            </a:pPr>
            <a:r>
              <a:rPr lang="en-GB" sz="1400" err="1"/>
              <a:t>PowerBi</a:t>
            </a:r>
            <a:r>
              <a:rPr lang="en-GB" sz="1400"/>
              <a:t> real time energy data visualisation </a:t>
            </a:r>
          </a:p>
          <a:p>
            <a:pPr marL="285750" indent="-285750">
              <a:buFont typeface="Arial" panose="020B0604020202020204" pitchFamily="34" charset="0"/>
              <a:buChar char="•"/>
            </a:pPr>
            <a:r>
              <a:rPr lang="en-GB" sz="1400"/>
              <a:t>Digital Factory architecture to provide real time production data</a:t>
            </a:r>
          </a:p>
          <a:p>
            <a:pPr marL="285750" indent="-285750">
              <a:buFont typeface="Arial" panose="020B0604020202020204" pitchFamily="34" charset="0"/>
              <a:buChar char="•"/>
            </a:pPr>
            <a:r>
              <a:rPr lang="en-GB" sz="1400"/>
              <a:t>Connection between Centrica Machine electricity data to factory production data </a:t>
            </a:r>
          </a:p>
          <a:p>
            <a:pPr marL="285750" indent="-285750">
              <a:buFont typeface="Arial" panose="020B0604020202020204" pitchFamily="34" charset="0"/>
              <a:buChar char="•"/>
            </a:pPr>
            <a:endParaRPr lang="en-GB" sz="1400"/>
          </a:p>
        </p:txBody>
      </p:sp>
      <p:sp>
        <p:nvSpPr>
          <p:cNvPr id="9" name="TextBox 8">
            <a:extLst>
              <a:ext uri="{FF2B5EF4-FFF2-40B4-BE49-F238E27FC236}">
                <a16:creationId xmlns:a16="http://schemas.microsoft.com/office/drawing/2014/main" id="{69E83980-C97E-90A1-92A6-ED0E07D9252D}"/>
              </a:ext>
            </a:extLst>
          </p:cNvPr>
          <p:cNvSpPr txBox="1"/>
          <p:nvPr/>
        </p:nvSpPr>
        <p:spPr>
          <a:xfrm>
            <a:off x="9187702" y="1138204"/>
            <a:ext cx="2824842" cy="1846659"/>
          </a:xfrm>
          <a:prstGeom prst="rect">
            <a:avLst/>
          </a:prstGeom>
          <a:noFill/>
          <a:ln>
            <a:solidFill>
              <a:schemeClr val="accent4"/>
            </a:solidFill>
          </a:ln>
        </p:spPr>
        <p:txBody>
          <a:bodyPr wrap="square" rtlCol="0">
            <a:spAutoFit/>
          </a:bodyPr>
          <a:lstStyle/>
          <a:p>
            <a:pPr marL="285750" indent="-285750">
              <a:buFont typeface="Arial" panose="020B0604020202020204" pitchFamily="34" charset="0"/>
              <a:buChar char="•"/>
            </a:pPr>
            <a:r>
              <a:rPr lang="en-GB" sz="1600" dirty="0"/>
              <a:t>35% Reduction in kWh/1000 pcs (pack)</a:t>
            </a:r>
          </a:p>
          <a:p>
            <a:pPr marL="285750" indent="-285750">
              <a:buFont typeface="Arial" panose="020B0604020202020204" pitchFamily="34" charset="0"/>
              <a:buChar char="•"/>
            </a:pPr>
            <a:r>
              <a:rPr lang="en-GB" sz="1600" dirty="0"/>
              <a:t>70% Reduction in HVAC baseload (make)</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endParaRPr lang="en-GB" sz="1600" dirty="0"/>
          </a:p>
          <a:p>
            <a:endParaRPr lang="en-GB" dirty="0"/>
          </a:p>
        </p:txBody>
      </p:sp>
      <p:sp>
        <p:nvSpPr>
          <p:cNvPr id="10" name="TextBox 9">
            <a:extLst>
              <a:ext uri="{FF2B5EF4-FFF2-40B4-BE49-F238E27FC236}">
                <a16:creationId xmlns:a16="http://schemas.microsoft.com/office/drawing/2014/main" id="{06B96FDE-3915-7BE8-A449-8B8928358E22}"/>
              </a:ext>
            </a:extLst>
          </p:cNvPr>
          <p:cNvSpPr txBox="1"/>
          <p:nvPr/>
        </p:nvSpPr>
        <p:spPr>
          <a:xfrm>
            <a:off x="9135628" y="4065874"/>
            <a:ext cx="2838887" cy="2475458"/>
          </a:xfrm>
          <a:prstGeom prst="rect">
            <a:avLst/>
          </a:prstGeom>
          <a:noFill/>
          <a:ln>
            <a:solidFill>
              <a:schemeClr val="accent4"/>
            </a:solidFill>
          </a:ln>
        </p:spPr>
        <p:txBody>
          <a:bodyPr wrap="square" rtlCol="0">
            <a:spAutoFit/>
          </a:bodyPr>
          <a:lstStyle/>
          <a:p>
            <a:endParaRPr lang="en-GB"/>
          </a:p>
        </p:txBody>
      </p:sp>
      <p:pic>
        <p:nvPicPr>
          <p:cNvPr id="1026" name="Picture 2">
            <a:extLst>
              <a:ext uri="{FF2B5EF4-FFF2-40B4-BE49-F238E27FC236}">
                <a16:creationId xmlns:a16="http://schemas.microsoft.com/office/drawing/2014/main" id="{15EA4C64-731A-846B-4555-FABD26D70E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8403" y="4869137"/>
            <a:ext cx="4191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811964C5-4061-D23C-92AC-D1ADD32E40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5778" y="4869137"/>
            <a:ext cx="4381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3DCAE0C-B888-4BAC-4DD0-F272E3D9CB0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07066" y="4878958"/>
            <a:ext cx="9525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38919B4-9D3B-E0A7-B046-03FDBD7B93D3}"/>
              </a:ext>
            </a:extLst>
          </p:cNvPr>
          <p:cNvPicPr>
            <a:picLocks noChangeAspect="1"/>
          </p:cNvPicPr>
          <p:nvPr/>
        </p:nvPicPr>
        <p:blipFill>
          <a:blip r:embed="rId12"/>
          <a:stretch>
            <a:fillRect/>
          </a:stretch>
        </p:blipFill>
        <p:spPr>
          <a:xfrm>
            <a:off x="2966607" y="4360305"/>
            <a:ext cx="2681978" cy="1484113"/>
          </a:xfrm>
          <a:prstGeom prst="rect">
            <a:avLst/>
          </a:prstGeom>
        </p:spPr>
      </p:pic>
    </p:spTree>
    <p:extLst>
      <p:ext uri="{BB962C8B-B14F-4D97-AF65-F5344CB8AC3E}">
        <p14:creationId xmlns:p14="http://schemas.microsoft.com/office/powerpoint/2010/main" val="1314604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ears outline">
            <a:extLst>
              <a:ext uri="{FF2B5EF4-FFF2-40B4-BE49-F238E27FC236}">
                <a16:creationId xmlns:a16="http://schemas.microsoft.com/office/drawing/2014/main" id="{3AF8C544-3358-ADB6-1625-4134616B5E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6930" y="-99618"/>
            <a:ext cx="1315092" cy="1315092"/>
          </a:xfrm>
          <a:prstGeom prst="rect">
            <a:avLst/>
          </a:prstGeom>
          <a:effectLst>
            <a:reflection blurRad="6350" stA="52000" endA="300" endPos="35000" dir="5400000" sy="-100000" algn="bl" rotWithShape="0"/>
          </a:effectLst>
          <a:scene3d>
            <a:camera prst="orthographicFront"/>
            <a:lightRig rig="threePt" dir="t"/>
          </a:scene3d>
          <a:sp3d>
            <a:bevelT/>
          </a:sp3d>
        </p:spPr>
      </p:pic>
      <p:pic>
        <p:nvPicPr>
          <p:cNvPr id="6" name="Graphic 5" descr="Good Idea outline">
            <a:extLst>
              <a:ext uri="{FF2B5EF4-FFF2-40B4-BE49-F238E27FC236}">
                <a16:creationId xmlns:a16="http://schemas.microsoft.com/office/drawing/2014/main" id="{E393C227-7D96-88E7-76E3-4900D7C808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3569649"/>
            <a:ext cx="914400" cy="914400"/>
          </a:xfrm>
          <a:prstGeom prst="rect">
            <a:avLst/>
          </a:prstGeom>
        </p:spPr>
      </p:pic>
      <p:pic>
        <p:nvPicPr>
          <p:cNvPr id="8" name="Graphic 7" descr="Presentation with bar chart outline">
            <a:extLst>
              <a:ext uri="{FF2B5EF4-FFF2-40B4-BE49-F238E27FC236}">
                <a16:creationId xmlns:a16="http://schemas.microsoft.com/office/drawing/2014/main" id="{00373863-423B-119B-B757-66F1F0C5F4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1342535"/>
            <a:ext cx="914400" cy="914400"/>
          </a:xfrm>
          <a:prstGeom prst="rect">
            <a:avLst/>
          </a:prstGeom>
        </p:spPr>
      </p:pic>
      <p:pic>
        <p:nvPicPr>
          <p:cNvPr id="10" name="Graphic 9" descr="Research outline">
            <a:extLst>
              <a:ext uri="{FF2B5EF4-FFF2-40B4-BE49-F238E27FC236}">
                <a16:creationId xmlns:a16="http://schemas.microsoft.com/office/drawing/2014/main" id="{A8CB1214-F940-F82F-F997-5A67FAA693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0" y="2456092"/>
            <a:ext cx="914400" cy="914400"/>
          </a:xfrm>
          <a:prstGeom prst="rect">
            <a:avLst/>
          </a:prstGeom>
        </p:spPr>
      </p:pic>
      <p:sp>
        <p:nvSpPr>
          <p:cNvPr id="9" name="TextBox 8">
            <a:extLst>
              <a:ext uri="{FF2B5EF4-FFF2-40B4-BE49-F238E27FC236}">
                <a16:creationId xmlns:a16="http://schemas.microsoft.com/office/drawing/2014/main" id="{6BD6F98A-48C1-5371-8667-0D729B032690}"/>
              </a:ext>
            </a:extLst>
          </p:cNvPr>
          <p:cNvSpPr txBox="1"/>
          <p:nvPr/>
        </p:nvSpPr>
        <p:spPr>
          <a:xfrm>
            <a:off x="1552063" y="928210"/>
            <a:ext cx="10162043" cy="369332"/>
          </a:xfrm>
          <a:prstGeom prst="rect">
            <a:avLst/>
          </a:prstGeom>
          <a:noFill/>
        </p:spPr>
        <p:txBody>
          <a:bodyPr wrap="square" rtlCol="0">
            <a:spAutoFit/>
          </a:bodyPr>
          <a:lstStyle/>
          <a:p>
            <a:r>
              <a:rPr lang="en-US" b="1">
                <a:solidFill>
                  <a:srgbClr val="7030A0"/>
                </a:solidFill>
                <a:latin typeface="Unilever Shilling" panose="020B0502020202020204" pitchFamily="34" charset="0"/>
                <a:cs typeface="Unilever Shilling" panose="020B0502020202020204" pitchFamily="34" charset="0"/>
              </a:rPr>
              <a:t>SAFETY FIRST! </a:t>
            </a:r>
          </a:p>
        </p:txBody>
      </p:sp>
      <p:sp>
        <p:nvSpPr>
          <p:cNvPr id="11" name="Rectangle 10">
            <a:extLst>
              <a:ext uri="{FF2B5EF4-FFF2-40B4-BE49-F238E27FC236}">
                <a16:creationId xmlns:a16="http://schemas.microsoft.com/office/drawing/2014/main" id="{6678531F-E1B5-DE78-7814-3CC44564FAD2}"/>
              </a:ext>
            </a:extLst>
          </p:cNvPr>
          <p:cNvSpPr/>
          <p:nvPr/>
        </p:nvSpPr>
        <p:spPr>
          <a:xfrm>
            <a:off x="10543961" y="1512653"/>
            <a:ext cx="1277809" cy="27699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F2972525-9771-8B6F-EB01-A857C2038BFC}"/>
              </a:ext>
            </a:extLst>
          </p:cNvPr>
          <p:cNvSpPr/>
          <p:nvPr/>
        </p:nvSpPr>
        <p:spPr>
          <a:xfrm>
            <a:off x="10543961" y="1916421"/>
            <a:ext cx="1277809" cy="323046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57B08578-9EEB-771C-FE42-F11CE9A2D601}"/>
              </a:ext>
            </a:extLst>
          </p:cNvPr>
          <p:cNvSpPr txBox="1"/>
          <p:nvPr/>
        </p:nvSpPr>
        <p:spPr>
          <a:xfrm>
            <a:off x="10595685" y="1494379"/>
            <a:ext cx="1174360" cy="276999"/>
          </a:xfrm>
          <a:prstGeom prst="rect">
            <a:avLst/>
          </a:prstGeom>
          <a:noFill/>
        </p:spPr>
        <p:txBody>
          <a:bodyPr wrap="square" rtlCol="0">
            <a:spAutoFit/>
          </a:bodyPr>
          <a:lstStyle/>
          <a:p>
            <a:pPr algn="ctr"/>
            <a:r>
              <a:rPr lang="en-GB" sz="1200" b="1">
                <a:solidFill>
                  <a:schemeClr val="bg1"/>
                </a:solidFill>
              </a:rPr>
              <a:t>End User</a:t>
            </a:r>
          </a:p>
        </p:txBody>
      </p:sp>
      <p:sp>
        <p:nvSpPr>
          <p:cNvPr id="15" name="Rectangle 14">
            <a:extLst>
              <a:ext uri="{FF2B5EF4-FFF2-40B4-BE49-F238E27FC236}">
                <a16:creationId xmlns:a16="http://schemas.microsoft.com/office/drawing/2014/main" id="{D57420FE-E1F1-0B4C-96A5-506527B130E6}"/>
              </a:ext>
            </a:extLst>
          </p:cNvPr>
          <p:cNvSpPr/>
          <p:nvPr/>
        </p:nvSpPr>
        <p:spPr>
          <a:xfrm>
            <a:off x="7977944" y="1651153"/>
            <a:ext cx="2192746" cy="276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5F7D870C-910F-8BFD-CE17-912E1938D092}"/>
              </a:ext>
            </a:extLst>
          </p:cNvPr>
          <p:cNvSpPr/>
          <p:nvPr/>
        </p:nvSpPr>
        <p:spPr>
          <a:xfrm>
            <a:off x="1659728" y="1930034"/>
            <a:ext cx="3208324" cy="299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9EC3BD7D-9A4C-2762-C0FA-8939427E34B4}"/>
              </a:ext>
            </a:extLst>
          </p:cNvPr>
          <p:cNvSpPr/>
          <p:nvPr/>
        </p:nvSpPr>
        <p:spPr>
          <a:xfrm>
            <a:off x="7977944" y="2054921"/>
            <a:ext cx="2195556" cy="323046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68259B4-13AA-A9A9-3873-7BCC08DDE8D9}"/>
              </a:ext>
            </a:extLst>
          </p:cNvPr>
          <p:cNvSpPr/>
          <p:nvPr/>
        </p:nvSpPr>
        <p:spPr>
          <a:xfrm>
            <a:off x="1645100" y="2357438"/>
            <a:ext cx="3222951" cy="32304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Graphic 18" descr="Robot Hand with solid fill">
            <a:extLst>
              <a:ext uri="{FF2B5EF4-FFF2-40B4-BE49-F238E27FC236}">
                <a16:creationId xmlns:a16="http://schemas.microsoft.com/office/drawing/2014/main" id="{743D7C4C-D4AD-9C89-CF15-41C05CA4F0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85696" y="3262696"/>
            <a:ext cx="465011" cy="465011"/>
          </a:xfrm>
          <a:prstGeom prst="rect">
            <a:avLst/>
          </a:prstGeom>
        </p:spPr>
      </p:pic>
      <p:pic>
        <p:nvPicPr>
          <p:cNvPr id="20" name="Picture 2" descr="Plc Icons - Download Free Vector Icons | Noun Project">
            <a:extLst>
              <a:ext uri="{FF2B5EF4-FFF2-40B4-BE49-F238E27FC236}">
                <a16:creationId xmlns:a16="http://schemas.microsoft.com/office/drawing/2014/main" id="{56B7D897-4A62-8516-C408-356D1153FE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7062" y="3979446"/>
            <a:ext cx="630608" cy="630608"/>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descr="Database with solid fill">
            <a:extLst>
              <a:ext uri="{FF2B5EF4-FFF2-40B4-BE49-F238E27FC236}">
                <a16:creationId xmlns:a16="http://schemas.microsoft.com/office/drawing/2014/main" id="{3D37DB90-F454-BBCE-C0CB-DB337A72189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89042" y="2571205"/>
            <a:ext cx="461665" cy="461665"/>
          </a:xfrm>
          <a:prstGeom prst="rect">
            <a:avLst/>
          </a:prstGeom>
        </p:spPr>
      </p:pic>
      <p:cxnSp>
        <p:nvCxnSpPr>
          <p:cNvPr id="22" name="Connector: Elbow 21">
            <a:extLst>
              <a:ext uri="{FF2B5EF4-FFF2-40B4-BE49-F238E27FC236}">
                <a16:creationId xmlns:a16="http://schemas.microsoft.com/office/drawing/2014/main" id="{EE15A9EF-747C-BBCA-A77B-13BE69A6B9B5}"/>
              </a:ext>
            </a:extLst>
          </p:cNvPr>
          <p:cNvCxnSpPr>
            <a:cxnSpLocks/>
            <a:stCxn id="20" idx="3"/>
            <a:endCxn id="37" idx="1"/>
          </p:cNvCxnSpPr>
          <p:nvPr/>
        </p:nvCxnSpPr>
        <p:spPr>
          <a:xfrm flipV="1">
            <a:off x="2837670" y="3329642"/>
            <a:ext cx="2896473" cy="965108"/>
          </a:xfrm>
          <a:prstGeom prst="bentConnector3">
            <a:avLst>
              <a:gd name="adj1" fmla="val 50000"/>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E936FEC-438E-54E4-F412-E93E50871F07}"/>
              </a:ext>
            </a:extLst>
          </p:cNvPr>
          <p:cNvSpPr txBox="1"/>
          <p:nvPr/>
        </p:nvSpPr>
        <p:spPr>
          <a:xfrm>
            <a:off x="2032022" y="4571994"/>
            <a:ext cx="1174360" cy="461665"/>
          </a:xfrm>
          <a:prstGeom prst="rect">
            <a:avLst/>
          </a:prstGeom>
          <a:noFill/>
        </p:spPr>
        <p:txBody>
          <a:bodyPr wrap="square" rtlCol="0">
            <a:spAutoFit/>
          </a:bodyPr>
          <a:lstStyle/>
          <a:p>
            <a:pPr algn="ctr"/>
            <a:r>
              <a:rPr lang="en-GB" sz="1200" b="1"/>
              <a:t>Local Data Sources</a:t>
            </a:r>
          </a:p>
        </p:txBody>
      </p:sp>
      <p:sp>
        <p:nvSpPr>
          <p:cNvPr id="63" name="Rectangle 62">
            <a:extLst>
              <a:ext uri="{FF2B5EF4-FFF2-40B4-BE49-F238E27FC236}">
                <a16:creationId xmlns:a16="http://schemas.microsoft.com/office/drawing/2014/main" id="{A4AE3B40-DD54-3D13-34B0-B44BC08B6104}"/>
              </a:ext>
            </a:extLst>
          </p:cNvPr>
          <p:cNvSpPr/>
          <p:nvPr/>
        </p:nvSpPr>
        <p:spPr>
          <a:xfrm>
            <a:off x="5186755" y="2164365"/>
            <a:ext cx="2518416" cy="323046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061B4C3D-E36B-7740-E354-2487C5A79129}"/>
              </a:ext>
            </a:extLst>
          </p:cNvPr>
          <p:cNvSpPr txBox="1"/>
          <p:nvPr/>
        </p:nvSpPr>
        <p:spPr>
          <a:xfrm>
            <a:off x="8483126" y="1632879"/>
            <a:ext cx="1174360" cy="276999"/>
          </a:xfrm>
          <a:prstGeom prst="rect">
            <a:avLst/>
          </a:prstGeom>
          <a:noFill/>
        </p:spPr>
        <p:txBody>
          <a:bodyPr wrap="square" rtlCol="0">
            <a:spAutoFit/>
          </a:bodyPr>
          <a:lstStyle/>
          <a:p>
            <a:pPr algn="ctr"/>
            <a:r>
              <a:rPr lang="en-GB" sz="1200" b="1">
                <a:solidFill>
                  <a:schemeClr val="bg1"/>
                </a:solidFill>
              </a:rPr>
              <a:t>Azure Cloud</a:t>
            </a:r>
          </a:p>
        </p:txBody>
      </p:sp>
      <p:sp>
        <p:nvSpPr>
          <p:cNvPr id="25" name="TextBox 24">
            <a:extLst>
              <a:ext uri="{FF2B5EF4-FFF2-40B4-BE49-F238E27FC236}">
                <a16:creationId xmlns:a16="http://schemas.microsoft.com/office/drawing/2014/main" id="{08D16548-593B-0860-8C88-3732DD65AA5D}"/>
              </a:ext>
            </a:extLst>
          </p:cNvPr>
          <p:cNvSpPr txBox="1"/>
          <p:nvPr/>
        </p:nvSpPr>
        <p:spPr>
          <a:xfrm>
            <a:off x="2785278" y="1954569"/>
            <a:ext cx="1174360" cy="276999"/>
          </a:xfrm>
          <a:prstGeom prst="rect">
            <a:avLst/>
          </a:prstGeom>
          <a:noFill/>
        </p:spPr>
        <p:txBody>
          <a:bodyPr wrap="square" rtlCol="0">
            <a:spAutoFit/>
          </a:bodyPr>
          <a:lstStyle/>
          <a:p>
            <a:pPr algn="ctr"/>
            <a:r>
              <a:rPr lang="en-GB" sz="1200" b="1">
                <a:solidFill>
                  <a:schemeClr val="bg1"/>
                </a:solidFill>
              </a:rPr>
              <a:t>Factory</a:t>
            </a:r>
          </a:p>
        </p:txBody>
      </p:sp>
      <p:pic>
        <p:nvPicPr>
          <p:cNvPr id="27" name="Picture 10" descr="Microsoft Power BI | Logopedia | Fandom">
            <a:extLst>
              <a:ext uri="{FF2B5EF4-FFF2-40B4-BE49-F238E27FC236}">
                <a16:creationId xmlns:a16="http://schemas.microsoft.com/office/drawing/2014/main" id="{FD51D53C-AB18-02AC-8B01-6A6ADE411C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23815" y="2428454"/>
            <a:ext cx="518099" cy="513228"/>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Connector: Elbow 27">
            <a:extLst>
              <a:ext uri="{FF2B5EF4-FFF2-40B4-BE49-F238E27FC236}">
                <a16:creationId xmlns:a16="http://schemas.microsoft.com/office/drawing/2014/main" id="{990B10C9-56B1-0113-3964-C9BC7EA98A03}"/>
              </a:ext>
            </a:extLst>
          </p:cNvPr>
          <p:cNvCxnSpPr>
            <a:cxnSpLocks/>
            <a:stCxn id="19" idx="3"/>
            <a:endCxn id="37" idx="1"/>
          </p:cNvCxnSpPr>
          <p:nvPr/>
        </p:nvCxnSpPr>
        <p:spPr>
          <a:xfrm flipV="1">
            <a:off x="2850707" y="3329642"/>
            <a:ext cx="2883436" cy="165560"/>
          </a:xfrm>
          <a:prstGeom prst="bentConnector3">
            <a:avLst>
              <a:gd name="adj1" fmla="val 50000"/>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8A4112F0-777F-034C-36FA-573424AF1630}"/>
              </a:ext>
            </a:extLst>
          </p:cNvPr>
          <p:cNvCxnSpPr>
            <a:cxnSpLocks/>
            <a:stCxn id="21" idx="3"/>
            <a:endCxn id="37" idx="1"/>
          </p:cNvCxnSpPr>
          <p:nvPr/>
        </p:nvCxnSpPr>
        <p:spPr>
          <a:xfrm>
            <a:off x="2850707" y="2802038"/>
            <a:ext cx="2883436" cy="527604"/>
          </a:xfrm>
          <a:prstGeom prst="bentConnector3">
            <a:avLst>
              <a:gd name="adj1" fmla="val 50000"/>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3EFF7F5-82D0-87DB-AF94-7B4E812C009D}"/>
              </a:ext>
            </a:extLst>
          </p:cNvPr>
          <p:cNvCxnSpPr>
            <a:cxnSpLocks/>
          </p:cNvCxnSpPr>
          <p:nvPr/>
        </p:nvCxnSpPr>
        <p:spPr>
          <a:xfrm>
            <a:off x="7566423" y="3379206"/>
            <a:ext cx="677159"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c 36" descr="Processor outline">
            <a:extLst>
              <a:ext uri="{FF2B5EF4-FFF2-40B4-BE49-F238E27FC236}">
                <a16:creationId xmlns:a16="http://schemas.microsoft.com/office/drawing/2014/main" id="{947D76C8-3EC0-4181-48C0-756C2C86577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734143" y="2477059"/>
            <a:ext cx="1705166" cy="1705166"/>
          </a:xfrm>
          <a:prstGeom prst="rect">
            <a:avLst/>
          </a:prstGeom>
        </p:spPr>
      </p:pic>
      <p:sp>
        <p:nvSpPr>
          <p:cNvPr id="38" name="TextBox 37">
            <a:extLst>
              <a:ext uri="{FF2B5EF4-FFF2-40B4-BE49-F238E27FC236}">
                <a16:creationId xmlns:a16="http://schemas.microsoft.com/office/drawing/2014/main" id="{A2FAFD6F-0541-8030-9225-D9749CF3CB26}"/>
              </a:ext>
            </a:extLst>
          </p:cNvPr>
          <p:cNvSpPr txBox="1"/>
          <p:nvPr/>
        </p:nvSpPr>
        <p:spPr>
          <a:xfrm>
            <a:off x="5936088" y="4707447"/>
            <a:ext cx="1174360" cy="646331"/>
          </a:xfrm>
          <a:prstGeom prst="rect">
            <a:avLst/>
          </a:prstGeom>
          <a:noFill/>
        </p:spPr>
        <p:txBody>
          <a:bodyPr wrap="square" rtlCol="0">
            <a:spAutoFit/>
          </a:bodyPr>
          <a:lstStyle/>
          <a:p>
            <a:pPr algn="ctr"/>
            <a:r>
              <a:rPr lang="en-GB" sz="1200" b="1"/>
              <a:t>Standard Digital Factory Architecture</a:t>
            </a:r>
          </a:p>
        </p:txBody>
      </p:sp>
      <p:pic>
        <p:nvPicPr>
          <p:cNvPr id="39" name="Picture 4" descr="Microsoft Boosts Cloud Capacity to Address Rising Demand, Slowdowns | Data  Center Knowledge">
            <a:extLst>
              <a:ext uri="{FF2B5EF4-FFF2-40B4-BE49-F238E27FC236}">
                <a16:creationId xmlns:a16="http://schemas.microsoft.com/office/drawing/2014/main" id="{E93D8B20-AD84-4CDA-D5BB-8973592FB2A9}"/>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43582" y="2781659"/>
            <a:ext cx="1653451" cy="85901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46EDD039-B336-6397-4181-8D387F55B6C4}"/>
              </a:ext>
            </a:extLst>
          </p:cNvPr>
          <p:cNvSpPr txBox="1"/>
          <p:nvPr/>
        </p:nvSpPr>
        <p:spPr>
          <a:xfrm>
            <a:off x="8296648" y="3637242"/>
            <a:ext cx="1547317" cy="276999"/>
          </a:xfrm>
          <a:prstGeom prst="rect">
            <a:avLst/>
          </a:prstGeom>
          <a:noFill/>
        </p:spPr>
        <p:txBody>
          <a:bodyPr wrap="square" rtlCol="0">
            <a:spAutoFit/>
          </a:bodyPr>
          <a:lstStyle/>
          <a:p>
            <a:pPr algn="ctr"/>
            <a:r>
              <a:rPr lang="en-GB" sz="1200" b="1"/>
              <a:t>Unilever Azure</a:t>
            </a:r>
          </a:p>
        </p:txBody>
      </p:sp>
      <p:pic>
        <p:nvPicPr>
          <p:cNvPr id="43" name="Picture 2" descr="What Is Microsoft Power Automate and Free Templates to Download - ComputerYA">
            <a:extLst>
              <a:ext uri="{FF2B5EF4-FFF2-40B4-BE49-F238E27FC236}">
                <a16:creationId xmlns:a16="http://schemas.microsoft.com/office/drawing/2014/main" id="{1F2BB530-FD5E-C843-1526-94C570A8E661}"/>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85966" y="4113555"/>
            <a:ext cx="1028140" cy="51407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Connector: Elbow 43">
            <a:extLst>
              <a:ext uri="{FF2B5EF4-FFF2-40B4-BE49-F238E27FC236}">
                <a16:creationId xmlns:a16="http://schemas.microsoft.com/office/drawing/2014/main" id="{665E6202-EBE9-FF2B-A098-2D962984C875}"/>
              </a:ext>
            </a:extLst>
          </p:cNvPr>
          <p:cNvCxnSpPr>
            <a:cxnSpLocks/>
            <a:stCxn id="39" idx="3"/>
            <a:endCxn id="27" idx="1"/>
          </p:cNvCxnSpPr>
          <p:nvPr/>
        </p:nvCxnSpPr>
        <p:spPr>
          <a:xfrm flipV="1">
            <a:off x="9897033" y="2685068"/>
            <a:ext cx="1026782" cy="526101"/>
          </a:xfrm>
          <a:prstGeom prst="bentConnector3">
            <a:avLst>
              <a:gd name="adj1" fmla="val 50000"/>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263827C3-963E-0DAB-2548-1B35849567F5}"/>
              </a:ext>
            </a:extLst>
          </p:cNvPr>
          <p:cNvCxnSpPr>
            <a:cxnSpLocks/>
            <a:stCxn id="39" idx="3"/>
            <a:endCxn id="43" idx="1"/>
          </p:cNvCxnSpPr>
          <p:nvPr/>
        </p:nvCxnSpPr>
        <p:spPr>
          <a:xfrm>
            <a:off x="9897033" y="3211169"/>
            <a:ext cx="788933" cy="1159421"/>
          </a:xfrm>
          <a:prstGeom prst="bentConnector3">
            <a:avLst>
              <a:gd name="adj1" fmla="val 50000"/>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346B3D1-FBDE-061A-0B83-0F8E417C5D32}"/>
              </a:ext>
            </a:extLst>
          </p:cNvPr>
          <p:cNvSpPr txBox="1"/>
          <p:nvPr/>
        </p:nvSpPr>
        <p:spPr>
          <a:xfrm>
            <a:off x="10395087" y="3043614"/>
            <a:ext cx="1547317" cy="276999"/>
          </a:xfrm>
          <a:prstGeom prst="rect">
            <a:avLst/>
          </a:prstGeom>
          <a:noFill/>
        </p:spPr>
        <p:txBody>
          <a:bodyPr wrap="square" rtlCol="0">
            <a:spAutoFit/>
          </a:bodyPr>
          <a:lstStyle/>
          <a:p>
            <a:pPr algn="ctr"/>
            <a:r>
              <a:rPr lang="en-GB" sz="1200" b="1"/>
              <a:t>Power BI</a:t>
            </a:r>
          </a:p>
        </p:txBody>
      </p:sp>
      <p:sp>
        <p:nvSpPr>
          <p:cNvPr id="62" name="Rectangle 61">
            <a:extLst>
              <a:ext uri="{FF2B5EF4-FFF2-40B4-BE49-F238E27FC236}">
                <a16:creationId xmlns:a16="http://schemas.microsoft.com/office/drawing/2014/main" id="{ADCCCC54-0ABE-134B-9243-AD96A7EA25FF}"/>
              </a:ext>
            </a:extLst>
          </p:cNvPr>
          <p:cNvSpPr/>
          <p:nvPr/>
        </p:nvSpPr>
        <p:spPr>
          <a:xfrm>
            <a:off x="5181145" y="1811220"/>
            <a:ext cx="2521216" cy="226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TextBox 63">
            <a:extLst>
              <a:ext uri="{FF2B5EF4-FFF2-40B4-BE49-F238E27FC236}">
                <a16:creationId xmlns:a16="http://schemas.microsoft.com/office/drawing/2014/main" id="{1AF4CC57-8D17-0C32-9895-671E93F65898}"/>
              </a:ext>
            </a:extLst>
          </p:cNvPr>
          <p:cNvSpPr txBox="1"/>
          <p:nvPr/>
        </p:nvSpPr>
        <p:spPr>
          <a:xfrm>
            <a:off x="5851721" y="1796003"/>
            <a:ext cx="1174360" cy="276999"/>
          </a:xfrm>
          <a:prstGeom prst="rect">
            <a:avLst/>
          </a:prstGeom>
          <a:noFill/>
        </p:spPr>
        <p:txBody>
          <a:bodyPr wrap="square" rtlCol="0">
            <a:spAutoFit/>
          </a:bodyPr>
          <a:lstStyle/>
          <a:p>
            <a:pPr algn="ctr"/>
            <a:r>
              <a:rPr lang="en-GB" sz="1200" b="1">
                <a:solidFill>
                  <a:schemeClr val="bg1"/>
                </a:solidFill>
              </a:rPr>
              <a:t>DMZ</a:t>
            </a:r>
          </a:p>
        </p:txBody>
      </p:sp>
      <p:pic>
        <p:nvPicPr>
          <p:cNvPr id="1026" name="Picture 2">
            <a:extLst>
              <a:ext uri="{FF2B5EF4-FFF2-40B4-BE49-F238E27FC236}">
                <a16:creationId xmlns:a16="http://schemas.microsoft.com/office/drawing/2014/main" id="{9DDB8749-430F-BA36-FEFF-A4607994200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91978" y="2210805"/>
            <a:ext cx="591232" cy="59123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D5964C3D-4994-9046-5A72-F26AF8544FF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25506" y="3560125"/>
            <a:ext cx="413804" cy="419321"/>
          </a:xfrm>
          <a:prstGeom prst="rect">
            <a:avLst/>
          </a:prstGeom>
          <a:noFill/>
          <a:extLst>
            <a:ext uri="{909E8E84-426E-40DD-AFC4-6F175D3DCCD1}">
              <a14:hiddenFill xmlns:a14="http://schemas.microsoft.com/office/drawing/2010/main">
                <a:solidFill>
                  <a:srgbClr val="FFFFFF"/>
                </a:solidFill>
              </a14:hiddenFill>
            </a:ext>
          </a:extLst>
        </p:spPr>
      </p:pic>
      <p:pic>
        <p:nvPicPr>
          <p:cNvPr id="82" name="Graphic 81" descr="Fire outline">
            <a:extLst>
              <a:ext uri="{FF2B5EF4-FFF2-40B4-BE49-F238E27FC236}">
                <a16:creationId xmlns:a16="http://schemas.microsoft.com/office/drawing/2014/main" id="{3109DE17-D9FB-AC87-09EF-78AF780000E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222567" y="2785238"/>
            <a:ext cx="442204" cy="442204"/>
          </a:xfrm>
          <a:prstGeom prst="rect">
            <a:avLst/>
          </a:prstGeom>
        </p:spPr>
      </p:pic>
      <p:pic>
        <p:nvPicPr>
          <p:cNvPr id="86" name="Graphic 85" descr="Fire outline">
            <a:extLst>
              <a:ext uri="{FF2B5EF4-FFF2-40B4-BE49-F238E27FC236}">
                <a16:creationId xmlns:a16="http://schemas.microsoft.com/office/drawing/2014/main" id="{9D2827B5-1A63-C839-EE00-91A44415D4D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965559" y="2802038"/>
            <a:ext cx="425404" cy="425404"/>
          </a:xfrm>
          <a:prstGeom prst="rect">
            <a:avLst/>
          </a:prstGeom>
        </p:spPr>
      </p:pic>
      <p:sp>
        <p:nvSpPr>
          <p:cNvPr id="87" name="TextBox 86">
            <a:extLst>
              <a:ext uri="{FF2B5EF4-FFF2-40B4-BE49-F238E27FC236}">
                <a16:creationId xmlns:a16="http://schemas.microsoft.com/office/drawing/2014/main" id="{825C9A40-3CBF-FF4E-64D6-FFA9767F568B}"/>
              </a:ext>
            </a:extLst>
          </p:cNvPr>
          <p:cNvSpPr txBox="1"/>
          <p:nvPr/>
        </p:nvSpPr>
        <p:spPr>
          <a:xfrm>
            <a:off x="5055362" y="2342518"/>
            <a:ext cx="868234" cy="461665"/>
          </a:xfrm>
          <a:prstGeom prst="rect">
            <a:avLst/>
          </a:prstGeom>
          <a:noFill/>
        </p:spPr>
        <p:txBody>
          <a:bodyPr wrap="square" rtlCol="0">
            <a:spAutoFit/>
          </a:bodyPr>
          <a:lstStyle/>
          <a:p>
            <a:pPr algn="ctr"/>
            <a:r>
              <a:rPr lang="en-GB" sz="1200" b="1"/>
              <a:t>Factory Firewall</a:t>
            </a:r>
          </a:p>
        </p:txBody>
      </p:sp>
      <p:pic>
        <p:nvPicPr>
          <p:cNvPr id="31" name="Graphic 30" descr="Touchscreen outline">
            <a:extLst>
              <a:ext uri="{FF2B5EF4-FFF2-40B4-BE49-F238E27FC236}">
                <a16:creationId xmlns:a16="http://schemas.microsoft.com/office/drawing/2014/main" id="{7FD1D6B2-861D-772F-E073-087163C0CCB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0" y="4683206"/>
            <a:ext cx="914400" cy="914400"/>
          </a:xfrm>
          <a:prstGeom prst="rect">
            <a:avLst/>
          </a:prstGeom>
        </p:spPr>
      </p:pic>
    </p:spTree>
    <p:extLst>
      <p:ext uri="{BB962C8B-B14F-4D97-AF65-F5344CB8AC3E}">
        <p14:creationId xmlns:p14="http://schemas.microsoft.com/office/powerpoint/2010/main" val="2972763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6" name="Object 175" hidden="1"/>
          <p:cNvGraphicFramePr>
            <a:graphicFrameLocks noChangeAspect="1"/>
          </p:cNvGraphicFramePr>
          <p:nvPr>
            <p:custDataLst>
              <p:tags r:id="rId1"/>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Slide" r:id="rId6" imgW="353" imgH="353" progId="TCLayout.ActiveDocument.1">
                  <p:embed/>
                </p:oleObj>
              </mc:Choice>
              <mc:Fallback>
                <p:oleObj name="think-cell Slide" r:id="rId6" imgW="353" imgH="353" progId="TCLayout.ActiveDocument.1">
                  <p:embed/>
                  <p:pic>
                    <p:nvPicPr>
                      <p:cNvPr id="176" name="Object 175" hidden="1"/>
                      <p:cNvPicPr/>
                      <p:nvPr/>
                    </p:nvPicPr>
                    <p:blipFill>
                      <a:blip r:embed="rId7"/>
                      <a:stretch>
                        <a:fillRect/>
                      </a:stretch>
                    </p:blipFill>
                    <p:spPr>
                      <a:xfrm>
                        <a:off x="2119" y="2119"/>
                        <a:ext cx="2116" cy="2116"/>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AB1303D6-7B25-409C-86F6-8EE3C6D0CAC3}"/>
              </a:ext>
            </a:extLst>
          </p:cNvPr>
          <p:cNvSpPr/>
          <p:nvPr>
            <p:custDataLst>
              <p:tags r:id="rId2"/>
            </p:custDataLst>
          </p:nvPr>
        </p:nvSpPr>
        <p:spPr bwMode="auto">
          <a:xfrm>
            <a:off x="1" y="1"/>
            <a:ext cx="211667" cy="211667"/>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1219140" fontAlgn="base">
              <a:spcBef>
                <a:spcPct val="0"/>
              </a:spcBef>
              <a:spcAft>
                <a:spcPct val="0"/>
              </a:spcAft>
            </a:pPr>
            <a:endParaRPr lang="en-US" sz="1467" err="1">
              <a:solidFill>
                <a:srgbClr val="FFFFFF"/>
              </a:solidFill>
              <a:latin typeface="Arial" panose="020B0604020202020204" pitchFamily="34" charset="0"/>
              <a:sym typeface="Arial" panose="020B0604020202020204" pitchFamily="34" charset="0"/>
            </a:endParaRPr>
          </a:p>
        </p:txBody>
      </p:sp>
      <p:sp>
        <p:nvSpPr>
          <p:cNvPr id="2" name="Title 1"/>
          <p:cNvSpPr>
            <a:spLocks noGrp="1"/>
          </p:cNvSpPr>
          <p:nvPr>
            <p:ph type="title"/>
          </p:nvPr>
        </p:nvSpPr>
        <p:spPr>
          <a:xfrm>
            <a:off x="161988" y="239861"/>
            <a:ext cx="10172349" cy="36933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50403"/>
            <a:r>
              <a:rPr lang="en-GB" sz="2400"/>
              <a:t>SMED+ </a:t>
            </a:r>
            <a:r>
              <a:rPr lang="en-GB" sz="2400" i="1">
                <a:solidFill>
                  <a:schemeClr val="accent2"/>
                </a:solidFill>
              </a:rPr>
              <a:t>Changeover Reduction Project</a:t>
            </a:r>
            <a:endParaRPr lang="de-CH" b="1"/>
          </a:p>
        </p:txBody>
      </p:sp>
      <p:grpSp>
        <p:nvGrpSpPr>
          <p:cNvPr id="35" name="ACET"/>
          <p:cNvGrpSpPr>
            <a:grpSpLocks/>
          </p:cNvGrpSpPr>
          <p:nvPr/>
        </p:nvGrpSpPr>
        <p:grpSpPr bwMode="gray">
          <a:xfrm>
            <a:off x="161987" y="708147"/>
            <a:ext cx="5544000" cy="250192"/>
            <a:chOff x="915" y="891"/>
            <a:chExt cx="2686" cy="105"/>
          </a:xfrm>
        </p:grpSpPr>
        <p:cxnSp>
          <p:nvCxnSpPr>
            <p:cNvPr id="36" name="AutoShape 249"/>
            <p:cNvCxnSpPr>
              <a:cxnSpLocks noChangeShapeType="1"/>
              <a:stCxn id="37" idx="4"/>
              <a:endCxn id="37" idx="6"/>
            </p:cNvCxnSpPr>
            <p:nvPr/>
          </p:nvCxnSpPr>
          <p:spPr bwMode="gray">
            <a:xfrm>
              <a:off x="915" y="996"/>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ACET"/>
            <p:cNvSpPr>
              <a:spLocks noChangeArrowheads="1"/>
            </p:cNvSpPr>
            <p:nvPr/>
          </p:nvSpPr>
          <p:spPr bwMode="gray">
            <a:xfrm>
              <a:off x="915" y="891"/>
              <a:ext cx="2686" cy="10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Description of use case</a:t>
              </a:r>
              <a:endParaRPr lang="en-US" sz="1467">
                <a:solidFill>
                  <a:srgbClr val="808080"/>
                </a:solidFill>
                <a:latin typeface="Arial"/>
              </a:endParaRPr>
            </a:p>
          </p:txBody>
        </p:sp>
      </p:grpSp>
      <p:grpSp>
        <p:nvGrpSpPr>
          <p:cNvPr id="45" name="ACET"/>
          <p:cNvGrpSpPr>
            <a:grpSpLocks/>
          </p:cNvGrpSpPr>
          <p:nvPr/>
        </p:nvGrpSpPr>
        <p:grpSpPr bwMode="gray">
          <a:xfrm>
            <a:off x="5862099" y="790776"/>
            <a:ext cx="3080151" cy="250838"/>
            <a:chOff x="867" y="895"/>
            <a:chExt cx="2686" cy="135"/>
          </a:xfrm>
        </p:grpSpPr>
        <p:cxnSp>
          <p:nvCxnSpPr>
            <p:cNvPr id="46" name="AutoShape 249"/>
            <p:cNvCxnSpPr>
              <a:cxnSpLocks noChangeShapeType="1"/>
              <a:stCxn id="47" idx="4"/>
              <a:endCxn id="47" idx="6"/>
            </p:cNvCxnSpPr>
            <p:nvPr/>
          </p:nvCxnSpPr>
          <p:spPr bwMode="gray">
            <a:xfrm>
              <a:off x="867"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ACET"/>
            <p:cNvSpPr>
              <a:spLocks noChangeArrowheads="1"/>
            </p:cNvSpPr>
            <p:nvPr/>
          </p:nvSpPr>
          <p:spPr bwMode="gray">
            <a:xfrm>
              <a:off x="867" y="895"/>
              <a:ext cx="2686" cy="13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Technologies</a:t>
              </a:r>
              <a:endParaRPr lang="en-US" sz="1467">
                <a:solidFill>
                  <a:srgbClr val="808080"/>
                </a:solidFill>
                <a:latin typeface="Arial"/>
              </a:endParaRPr>
            </a:p>
          </p:txBody>
        </p:sp>
      </p:grpSp>
      <p:grpSp>
        <p:nvGrpSpPr>
          <p:cNvPr id="48" name="ACET"/>
          <p:cNvGrpSpPr>
            <a:grpSpLocks/>
          </p:cNvGrpSpPr>
          <p:nvPr/>
        </p:nvGrpSpPr>
        <p:grpSpPr bwMode="gray">
          <a:xfrm>
            <a:off x="9149003" y="790776"/>
            <a:ext cx="2808000" cy="250838"/>
            <a:chOff x="915" y="895"/>
            <a:chExt cx="2686" cy="135"/>
          </a:xfrm>
        </p:grpSpPr>
        <p:cxnSp>
          <p:nvCxnSpPr>
            <p:cNvPr id="49" name="AutoShape 249"/>
            <p:cNvCxnSpPr>
              <a:cxnSpLocks noChangeShapeType="1"/>
              <a:stCxn id="50" idx="4"/>
              <a:endCxn id="50"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ACET"/>
            <p:cNvSpPr>
              <a:spLocks noChangeArrowheads="1"/>
            </p:cNvSpPr>
            <p:nvPr/>
          </p:nvSpPr>
          <p:spPr bwMode="gray">
            <a:xfrm>
              <a:off x="915" y="895"/>
              <a:ext cx="2686" cy="13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Impact</a:t>
              </a:r>
              <a:endParaRPr lang="en-US" sz="1467">
                <a:solidFill>
                  <a:srgbClr val="808080"/>
                </a:solidFill>
                <a:latin typeface="Arial"/>
              </a:endParaRPr>
            </a:p>
          </p:txBody>
        </p:sp>
      </p:grpSp>
      <p:grpSp>
        <p:nvGrpSpPr>
          <p:cNvPr id="175" name="ACET"/>
          <p:cNvGrpSpPr>
            <a:grpSpLocks/>
          </p:cNvGrpSpPr>
          <p:nvPr/>
        </p:nvGrpSpPr>
        <p:grpSpPr bwMode="gray">
          <a:xfrm>
            <a:off x="5917143" y="3661955"/>
            <a:ext cx="3080151" cy="249639"/>
            <a:chOff x="915" y="905"/>
            <a:chExt cx="2686" cy="125"/>
          </a:xfrm>
        </p:grpSpPr>
        <p:cxnSp>
          <p:nvCxnSpPr>
            <p:cNvPr id="204" name="AutoShape 249"/>
            <p:cNvCxnSpPr>
              <a:cxnSpLocks noChangeShapeType="1"/>
              <a:stCxn id="205" idx="4"/>
              <a:endCxn id="205"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 name="ACET"/>
            <p:cNvSpPr>
              <a:spLocks noChangeArrowheads="1"/>
            </p:cNvSpPr>
            <p:nvPr/>
          </p:nvSpPr>
          <p:spPr bwMode="gray">
            <a:xfrm>
              <a:off x="915" y="905"/>
              <a:ext cx="2686" cy="12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Enablers</a:t>
              </a:r>
              <a:endParaRPr lang="en-US" sz="1467">
                <a:solidFill>
                  <a:srgbClr val="808080"/>
                </a:solidFill>
                <a:latin typeface="Arial"/>
              </a:endParaRPr>
            </a:p>
          </p:txBody>
        </p:sp>
      </p:grpSp>
      <p:cxnSp>
        <p:nvCxnSpPr>
          <p:cNvPr id="12" name="Straight Connector 11"/>
          <p:cNvCxnSpPr/>
          <p:nvPr/>
        </p:nvCxnSpPr>
        <p:spPr>
          <a:xfrm>
            <a:off x="5796489" y="853393"/>
            <a:ext cx="0" cy="5687939"/>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9063414" y="853393"/>
            <a:ext cx="0" cy="5687939"/>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nvGrpSpPr>
          <p:cNvPr id="26" name="ACET">
            <a:extLst>
              <a:ext uri="{FF2B5EF4-FFF2-40B4-BE49-F238E27FC236}">
                <a16:creationId xmlns:a16="http://schemas.microsoft.com/office/drawing/2014/main" id="{DB21BF45-74CB-4678-8865-6DC1DA6FAE59}"/>
              </a:ext>
            </a:extLst>
          </p:cNvPr>
          <p:cNvGrpSpPr>
            <a:grpSpLocks/>
          </p:cNvGrpSpPr>
          <p:nvPr/>
        </p:nvGrpSpPr>
        <p:grpSpPr bwMode="gray">
          <a:xfrm>
            <a:off x="9149002" y="3660533"/>
            <a:ext cx="2808000" cy="251063"/>
            <a:chOff x="915" y="875"/>
            <a:chExt cx="2686" cy="155"/>
          </a:xfrm>
        </p:grpSpPr>
        <p:cxnSp>
          <p:nvCxnSpPr>
            <p:cNvPr id="27" name="AutoShape 249">
              <a:extLst>
                <a:ext uri="{FF2B5EF4-FFF2-40B4-BE49-F238E27FC236}">
                  <a16:creationId xmlns:a16="http://schemas.microsoft.com/office/drawing/2014/main" id="{BDD94E66-E3D8-4612-AD35-CFF03F8FE7CD}"/>
                </a:ext>
              </a:extLst>
            </p:cNvPr>
            <p:cNvCxnSpPr>
              <a:cxnSpLocks noChangeShapeType="1"/>
              <a:stCxn id="28" idx="4"/>
              <a:endCxn id="2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ACET">
              <a:extLst>
                <a:ext uri="{FF2B5EF4-FFF2-40B4-BE49-F238E27FC236}">
                  <a16:creationId xmlns:a16="http://schemas.microsoft.com/office/drawing/2014/main" id="{BB1A7236-2B53-43D6-B557-90B0B8DC6D43}"/>
                </a:ext>
              </a:extLst>
            </p:cNvPr>
            <p:cNvSpPr>
              <a:spLocks noChangeArrowheads="1"/>
            </p:cNvSpPr>
            <p:nvPr/>
          </p:nvSpPr>
          <p:spPr bwMode="gray">
            <a:xfrm>
              <a:off x="915" y="875"/>
              <a:ext cx="2686" cy="15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charset="0"/>
                </a:rPr>
                <a:t>Spread</a:t>
              </a:r>
              <a:endParaRPr lang="en-US" sz="1467">
                <a:solidFill>
                  <a:srgbClr val="808080"/>
                </a:solidFill>
                <a:latin typeface="Arial" charset="0"/>
              </a:endParaRPr>
            </a:p>
          </p:txBody>
        </p:sp>
      </p:grpSp>
      <p:sp>
        <p:nvSpPr>
          <p:cNvPr id="19" name="Marvintitletrackercircle">
            <a:extLst>
              <a:ext uri="{FF2B5EF4-FFF2-40B4-BE49-F238E27FC236}">
                <a16:creationId xmlns:a16="http://schemas.microsoft.com/office/drawing/2014/main" id="{D6EC713A-8207-441E-91CB-4A1339C871CF}"/>
              </a:ext>
            </a:extLst>
          </p:cNvPr>
          <p:cNvSpPr/>
          <p:nvPr>
            <p:custDataLst>
              <p:tags r:id="rId3"/>
            </p:custDataLst>
          </p:nvPr>
        </p:nvSpPr>
        <p:spPr>
          <a:xfrm>
            <a:off x="145053" y="222928"/>
            <a:ext cx="399627" cy="39962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defTabSz="1219140" fontAlgn="base">
              <a:spcBef>
                <a:spcPct val="0"/>
              </a:spcBef>
              <a:spcAft>
                <a:spcPct val="0"/>
              </a:spcAft>
            </a:pPr>
            <a:r>
              <a:rPr lang="en-US" sz="2400" b="1">
                <a:solidFill>
                  <a:srgbClr val="000000"/>
                </a:solidFill>
                <a:latin typeface="Arial"/>
              </a:rPr>
              <a:t>5</a:t>
            </a:r>
          </a:p>
        </p:txBody>
      </p:sp>
      <p:grpSp>
        <p:nvGrpSpPr>
          <p:cNvPr id="42" name="ACET">
            <a:extLst>
              <a:ext uri="{FF2B5EF4-FFF2-40B4-BE49-F238E27FC236}">
                <a16:creationId xmlns:a16="http://schemas.microsoft.com/office/drawing/2014/main" id="{A3FC73D4-4164-4289-90DA-736A0FA53619}"/>
              </a:ext>
            </a:extLst>
          </p:cNvPr>
          <p:cNvGrpSpPr>
            <a:grpSpLocks/>
          </p:cNvGrpSpPr>
          <p:nvPr/>
        </p:nvGrpSpPr>
        <p:grpSpPr bwMode="gray">
          <a:xfrm>
            <a:off x="131836" y="5576525"/>
            <a:ext cx="5544000" cy="250192"/>
            <a:chOff x="915" y="925"/>
            <a:chExt cx="2686" cy="105"/>
          </a:xfrm>
        </p:grpSpPr>
        <p:cxnSp>
          <p:nvCxnSpPr>
            <p:cNvPr id="52" name="AutoShape 249">
              <a:extLst>
                <a:ext uri="{FF2B5EF4-FFF2-40B4-BE49-F238E27FC236}">
                  <a16:creationId xmlns:a16="http://schemas.microsoft.com/office/drawing/2014/main" id="{C22437ED-4D2B-4A2A-96C6-FA238014AE28}"/>
                </a:ext>
              </a:extLst>
            </p:cNvPr>
            <p:cNvCxnSpPr>
              <a:cxnSpLocks noChangeShapeType="1"/>
              <a:stCxn id="53" idx="4"/>
              <a:endCxn id="53"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ACET">
              <a:extLst>
                <a:ext uri="{FF2B5EF4-FFF2-40B4-BE49-F238E27FC236}">
                  <a16:creationId xmlns:a16="http://schemas.microsoft.com/office/drawing/2014/main" id="{86194340-D60E-4D87-A5B6-477B34CCB7C0}"/>
                </a:ext>
              </a:extLst>
            </p:cNvPr>
            <p:cNvSpPr>
              <a:spLocks noChangeArrowheads="1"/>
            </p:cNvSpPr>
            <p:nvPr/>
          </p:nvSpPr>
          <p:spPr bwMode="gray">
            <a:xfrm>
              <a:off x="915" y="925"/>
              <a:ext cx="2686" cy="10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Problems addressed</a:t>
              </a:r>
              <a:endParaRPr lang="en-US" sz="1467">
                <a:solidFill>
                  <a:srgbClr val="808080"/>
                </a:solidFill>
                <a:latin typeface="Arial"/>
              </a:endParaRPr>
            </a:p>
          </p:txBody>
        </p:sp>
      </p:grpSp>
      <p:sp>
        <p:nvSpPr>
          <p:cNvPr id="5" name="TextBox 4">
            <a:extLst>
              <a:ext uri="{FF2B5EF4-FFF2-40B4-BE49-F238E27FC236}">
                <a16:creationId xmlns:a16="http://schemas.microsoft.com/office/drawing/2014/main" id="{B2EA5A73-965B-B700-D468-FAB4D30C6B3B}"/>
              </a:ext>
            </a:extLst>
          </p:cNvPr>
          <p:cNvSpPr txBox="1"/>
          <p:nvPr/>
        </p:nvSpPr>
        <p:spPr>
          <a:xfrm>
            <a:off x="123797" y="958338"/>
            <a:ext cx="5620379" cy="4618187"/>
          </a:xfrm>
          <a:prstGeom prst="rect">
            <a:avLst/>
          </a:prstGeom>
          <a:noFill/>
        </p:spPr>
        <p:txBody>
          <a:bodyPr wrap="square" rtlCol="0">
            <a:spAutoFit/>
          </a:bodyPr>
          <a:lstStyle/>
          <a:p>
            <a:pPr algn="just">
              <a:lnSpc>
                <a:spcPct val="107000"/>
              </a:lnSpc>
              <a:spcAft>
                <a:spcPts val="800"/>
              </a:spcAft>
            </a:pPr>
            <a:r>
              <a:rPr lang="en-GB" sz="1200">
                <a:effectLst/>
                <a:latin typeface="Calibri" panose="020F0502020204030204" pitchFamily="34" charset="0"/>
                <a:ea typeface="Calibri" panose="020F0502020204030204" pitchFamily="34" charset="0"/>
                <a:cs typeface="Times New Roman" panose="02020603050405020304" pitchFamily="18" charset="0"/>
              </a:rPr>
              <a:t>Unilever are changing the planning strategy across the entire business. The Vision is ‘</a:t>
            </a:r>
            <a:r>
              <a:rPr lang="en-US" sz="1200">
                <a:effectLst/>
                <a:latin typeface="Calibri" panose="020F0502020204030204" pitchFamily="34" charset="0"/>
                <a:ea typeface="Calibri" panose="020F0502020204030204" pitchFamily="34" charset="0"/>
                <a:cs typeface="Times New Roman" panose="02020603050405020304" pitchFamily="18" charset="0"/>
              </a:rPr>
              <a:t>What we sold yesterday; we need to produce today’. This can be made achievable by</a:t>
            </a:r>
            <a:r>
              <a:rPr lang="en-US" sz="12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GB" sz="1200">
                <a:effectLst/>
                <a:latin typeface="Calibri" panose="020F0502020204030204" pitchFamily="34" charset="0"/>
                <a:ea typeface="Calibri" panose="020F0502020204030204" pitchFamily="34" charset="0"/>
                <a:cs typeface="Times New Roman" panose="02020603050405020304" pitchFamily="18" charset="0"/>
              </a:rPr>
              <a:t>making the supply chain more agile and flexible by optimising cost, cash, inventory, and service.</a:t>
            </a:r>
          </a:p>
          <a:p>
            <a:pPr algn="just">
              <a:lnSpc>
                <a:spcPct val="107000"/>
              </a:lnSpc>
              <a:spcAft>
                <a:spcPts val="800"/>
              </a:spcAft>
            </a:pPr>
            <a:r>
              <a:rPr lang="en-GB" sz="1200">
                <a:effectLst/>
                <a:latin typeface="Calibri" panose="020F0502020204030204" pitchFamily="34" charset="0"/>
                <a:ea typeface="Calibri" panose="020F0502020204030204" pitchFamily="34" charset="0"/>
                <a:cs typeface="Times New Roman" panose="02020603050405020304" pitchFamily="18" charset="0"/>
              </a:rPr>
              <a:t>To </a:t>
            </a:r>
            <a:r>
              <a:rPr lang="en-GB" sz="1200">
                <a:latin typeface="Calibri" panose="020F0502020204030204" pitchFamily="34" charset="0"/>
                <a:ea typeface="Calibri" panose="020F0502020204030204" pitchFamily="34" charset="0"/>
                <a:cs typeface="Times New Roman" panose="02020603050405020304" pitchFamily="18" charset="0"/>
              </a:rPr>
              <a:t>achieve the goal, We must </a:t>
            </a:r>
            <a:r>
              <a:rPr lang="en-GB" sz="1200">
                <a:effectLst/>
                <a:latin typeface="Calibri" panose="020F0502020204030204" pitchFamily="34" charset="0"/>
                <a:ea typeface="Calibri" panose="020F0502020204030204" pitchFamily="34" charset="0"/>
                <a:cs typeface="Times New Roman" panose="02020603050405020304" pitchFamily="18" charset="0"/>
              </a:rPr>
              <a:t>reduce the batch sizes and increase the number and frequency of changeovers at packing line level. This is being quantified is by setting a target of ‘days between next run’ (DBNR). The smaller the DBNR number is, the more efficient and streamlined the strategy needs to be, however, production line efficiency cannot be negatively affected, or the strategy project will fail</a:t>
            </a:r>
          </a:p>
          <a:p>
            <a:pPr algn="just">
              <a:lnSpc>
                <a:spcPct val="107000"/>
              </a:lnSpc>
              <a:spcAft>
                <a:spcPts val="800"/>
              </a:spcAft>
            </a:pPr>
            <a:r>
              <a:rPr lang="en-GB" sz="1200">
                <a:effectLst/>
                <a:latin typeface="Calibri" panose="020F0502020204030204" pitchFamily="34" charset="0"/>
                <a:ea typeface="Calibri" panose="020F0502020204030204" pitchFamily="34" charset="0"/>
                <a:cs typeface="Times New Roman" panose="02020603050405020304" pitchFamily="18" charset="0"/>
              </a:rPr>
              <a:t>The goal of the project is to reduce the time in which it takes the production line to complete size changeovers, by over 50%. The long-term goal is to achieve single minute changeover time (9) for physical changing/adjusting of machine parts.</a:t>
            </a:r>
          </a:p>
          <a:p>
            <a:r>
              <a:rPr lang="en-GB" sz="1200">
                <a:effectLst/>
                <a:latin typeface="Calibri" panose="020F0502020204030204" pitchFamily="34" charset="0"/>
                <a:ea typeface="Calibri" panose="020F0502020204030204" pitchFamily="34" charset="0"/>
                <a:cs typeface="Times New Roman" panose="02020603050405020304" pitchFamily="18" charset="0"/>
              </a:rPr>
              <a:t>This will reduce the downtime required for changeovers. Therefore, offset the increase in number of changeovers through a reduction of the DBNR number, whilst maintaining overall line efficiency (OLE). The DBNR target is 7 days for all ‘A class SKUs by the end of 2022</a:t>
            </a:r>
          </a:p>
          <a:p>
            <a:endParaRPr lang="en-GB" sz="1200">
              <a:latin typeface="Calibri" panose="020F0502020204030204" pitchFamily="34" charset="0"/>
              <a:cs typeface="Times New Roman" panose="02020603050405020304" pitchFamily="18" charset="0"/>
            </a:endParaRPr>
          </a:p>
          <a:p>
            <a:r>
              <a:rPr lang="en-GB" sz="1200">
                <a:latin typeface="Calibri" panose="020F0502020204030204" pitchFamily="34" charset="0"/>
                <a:cs typeface="Times New Roman" panose="02020603050405020304" pitchFamily="18" charset="0"/>
              </a:rPr>
              <a:t>The areas of focus are</a:t>
            </a:r>
          </a:p>
          <a:p>
            <a:pPr marL="285750" indent="-285750">
              <a:buFont typeface="Arial" panose="020B0604020202020204" pitchFamily="34" charset="0"/>
              <a:buChar char="•"/>
            </a:pPr>
            <a:r>
              <a:rPr lang="en-GB" sz="1200">
                <a:latin typeface="Calibri" panose="020F0502020204030204" pitchFamily="34" charset="0"/>
                <a:cs typeface="Calibri" panose="020F0502020204030204" pitchFamily="34" charset="0"/>
              </a:rPr>
              <a:t>Implement McLaren Changeover app on all lines </a:t>
            </a:r>
          </a:p>
          <a:p>
            <a:pPr marL="285750" indent="-285750">
              <a:buFont typeface="Arial" panose="020B0604020202020204" pitchFamily="34" charset="0"/>
              <a:buChar char="•"/>
            </a:pPr>
            <a:r>
              <a:rPr lang="en-GB" sz="1200">
                <a:latin typeface="Calibri" panose="020F0502020204030204" pitchFamily="34" charset="0"/>
                <a:cs typeface="Calibri" panose="020F0502020204030204" pitchFamily="34" charset="0"/>
              </a:rPr>
              <a:t>Digitalised Automatic Guide Rail adjustments &amp; 3D printed gearboxes (L6)</a:t>
            </a:r>
          </a:p>
          <a:p>
            <a:pPr marL="285750" indent="-285750">
              <a:buFont typeface="Arial" panose="020B0604020202020204" pitchFamily="34" charset="0"/>
              <a:buChar char="•"/>
            </a:pPr>
            <a:r>
              <a:rPr lang="en-GB" sz="1200">
                <a:latin typeface="Calibri" panose="020F0502020204030204" pitchFamily="34" charset="0"/>
                <a:cs typeface="Calibri" panose="020F0502020204030204" pitchFamily="34" charset="0"/>
              </a:rPr>
              <a:t>Delivery of a full line with multi position parts (L6)</a:t>
            </a:r>
          </a:p>
          <a:p>
            <a:pPr marL="285750" indent="-285750">
              <a:buFont typeface="Arial" panose="020B0604020202020204" pitchFamily="34" charset="0"/>
              <a:buChar char="•"/>
            </a:pPr>
            <a:r>
              <a:rPr lang="en-GB" sz="1200">
                <a:latin typeface="Calibri" panose="020F0502020204030204" pitchFamily="34" charset="0"/>
                <a:cs typeface="Calibri" panose="020F0502020204030204" pitchFamily="34" charset="0"/>
              </a:rPr>
              <a:t>Utilise 3D scanning, Design and Printing of machine parts</a:t>
            </a:r>
          </a:p>
        </p:txBody>
      </p:sp>
      <p:sp>
        <p:nvSpPr>
          <p:cNvPr id="9" name="TextBox 8">
            <a:extLst>
              <a:ext uri="{FF2B5EF4-FFF2-40B4-BE49-F238E27FC236}">
                <a16:creationId xmlns:a16="http://schemas.microsoft.com/office/drawing/2014/main" id="{DD3E5CD3-BFDE-97FE-6C35-288AAF2CB440}"/>
              </a:ext>
            </a:extLst>
          </p:cNvPr>
          <p:cNvSpPr txBox="1"/>
          <p:nvPr/>
        </p:nvSpPr>
        <p:spPr>
          <a:xfrm>
            <a:off x="5831556" y="1147725"/>
            <a:ext cx="3146270" cy="1015663"/>
          </a:xfrm>
          <a:prstGeom prst="rect">
            <a:avLst/>
          </a:prstGeom>
          <a:noFill/>
        </p:spPr>
        <p:txBody>
          <a:bodyPr wrap="square" rtlCol="0">
            <a:spAutoFit/>
          </a:bodyPr>
          <a:lstStyle/>
          <a:p>
            <a:r>
              <a:rPr lang="en-GB" sz="1200">
                <a:latin typeface="Calibri" panose="020F0502020204030204" pitchFamily="34" charset="0"/>
                <a:cs typeface="Calibri" panose="020F0502020204030204" pitchFamily="34" charset="0"/>
              </a:rPr>
              <a:t>3D Scanning / cloning of existing machines,</a:t>
            </a:r>
          </a:p>
          <a:p>
            <a:r>
              <a:rPr lang="en-GB" sz="1200">
                <a:latin typeface="Calibri" panose="020F0502020204030204" pitchFamily="34" charset="0"/>
                <a:cs typeface="Calibri" panose="020F0502020204030204" pitchFamily="34" charset="0"/>
              </a:rPr>
              <a:t>3D design of new parts</a:t>
            </a:r>
          </a:p>
          <a:p>
            <a:r>
              <a:rPr lang="en-GB" sz="1200">
                <a:latin typeface="Calibri" panose="020F0502020204030204" pitchFamily="34" charset="0"/>
                <a:cs typeface="Calibri" panose="020F0502020204030204" pitchFamily="34" charset="0"/>
              </a:rPr>
              <a:t>3D printing of machine change parts</a:t>
            </a:r>
          </a:p>
          <a:p>
            <a:r>
              <a:rPr lang="en-GB" sz="1200">
                <a:latin typeface="Calibri" panose="020F0502020204030204" pitchFamily="34" charset="0"/>
                <a:cs typeface="Calibri" panose="020F0502020204030204" pitchFamily="34" charset="0"/>
              </a:rPr>
              <a:t>Digital changeover app</a:t>
            </a:r>
          </a:p>
          <a:p>
            <a:r>
              <a:rPr lang="en-GB" sz="1200">
                <a:latin typeface="Calibri" panose="020F0502020204030204" pitchFamily="34" charset="0"/>
                <a:cs typeface="Calibri" panose="020F0502020204030204" pitchFamily="34" charset="0"/>
              </a:rPr>
              <a:t>Automated single touch guide rail changeover</a:t>
            </a:r>
          </a:p>
        </p:txBody>
      </p:sp>
      <p:sp>
        <p:nvSpPr>
          <p:cNvPr id="10" name="TextBox 9">
            <a:extLst>
              <a:ext uri="{FF2B5EF4-FFF2-40B4-BE49-F238E27FC236}">
                <a16:creationId xmlns:a16="http://schemas.microsoft.com/office/drawing/2014/main" id="{ACEFF4DF-6DEC-517E-C69C-8B28A2BA9503}"/>
              </a:ext>
            </a:extLst>
          </p:cNvPr>
          <p:cNvSpPr txBox="1"/>
          <p:nvPr/>
        </p:nvSpPr>
        <p:spPr>
          <a:xfrm>
            <a:off x="9149002" y="4048018"/>
            <a:ext cx="2807997" cy="830997"/>
          </a:xfrm>
          <a:prstGeom prst="rect">
            <a:avLst/>
          </a:prstGeom>
          <a:noFill/>
        </p:spPr>
        <p:txBody>
          <a:bodyPr wrap="square" rtlCol="0">
            <a:spAutoFit/>
          </a:bodyPr>
          <a:lstStyle/>
          <a:p>
            <a:r>
              <a:rPr lang="en-GB" sz="1200">
                <a:latin typeface="Calibri" panose="020F0502020204030204" pitchFamily="34" charset="0"/>
                <a:cs typeface="Calibri" panose="020F0502020204030204" pitchFamily="34" charset="0"/>
              </a:rPr>
              <a:t>Changeover app deployed globally</a:t>
            </a:r>
          </a:p>
          <a:p>
            <a:endParaRPr lang="en-GB" sz="1200">
              <a:latin typeface="Calibri" panose="020F0502020204030204" pitchFamily="34" charset="0"/>
              <a:cs typeface="Calibri" panose="020F0502020204030204" pitchFamily="34" charset="0"/>
            </a:endParaRPr>
          </a:p>
          <a:p>
            <a:r>
              <a:rPr lang="en-GB" sz="1200">
                <a:latin typeface="Calibri" panose="020F0502020204030204" pitchFamily="34" charset="0"/>
                <a:cs typeface="Calibri" panose="020F0502020204030204" pitchFamily="34" charset="0"/>
              </a:rPr>
              <a:t>SMED+ methodology and 3D scanning / printing approach scaled globally</a:t>
            </a:r>
          </a:p>
        </p:txBody>
      </p:sp>
      <p:sp>
        <p:nvSpPr>
          <p:cNvPr id="13" name="TextBox 12">
            <a:extLst>
              <a:ext uri="{FF2B5EF4-FFF2-40B4-BE49-F238E27FC236}">
                <a16:creationId xmlns:a16="http://schemas.microsoft.com/office/drawing/2014/main" id="{EDBC2CDB-23F3-2BC8-A5EE-D398AD16A4A1}"/>
              </a:ext>
            </a:extLst>
          </p:cNvPr>
          <p:cNvSpPr txBox="1"/>
          <p:nvPr/>
        </p:nvSpPr>
        <p:spPr>
          <a:xfrm>
            <a:off x="5917143" y="4048018"/>
            <a:ext cx="3025098" cy="1754326"/>
          </a:xfrm>
          <a:prstGeom prst="rect">
            <a:avLst/>
          </a:prstGeom>
          <a:noFill/>
        </p:spPr>
        <p:txBody>
          <a:bodyPr wrap="square" rtlCol="0">
            <a:spAutoFit/>
          </a:bodyPr>
          <a:lstStyle/>
          <a:p>
            <a:r>
              <a:rPr lang="en-GB" sz="1200">
                <a:latin typeface="Calibri" panose="020F0502020204030204" pitchFamily="34" charset="0"/>
                <a:cs typeface="Calibri" panose="020F0502020204030204" pitchFamily="34" charset="0"/>
              </a:rPr>
              <a:t>Operator engagement</a:t>
            </a:r>
          </a:p>
          <a:p>
            <a:endParaRPr lang="en-GB" sz="1200">
              <a:latin typeface="Calibri" panose="020F0502020204030204" pitchFamily="34" charset="0"/>
              <a:cs typeface="Calibri" panose="020F0502020204030204" pitchFamily="34" charset="0"/>
            </a:endParaRPr>
          </a:p>
          <a:p>
            <a:r>
              <a:rPr lang="en-GB" sz="1200">
                <a:latin typeface="Calibri" panose="020F0502020204030204" pitchFamily="34" charset="0"/>
                <a:cs typeface="Calibri" panose="020F0502020204030204" pitchFamily="34" charset="0"/>
              </a:rPr>
              <a:t>External supplier support</a:t>
            </a:r>
          </a:p>
          <a:p>
            <a:endParaRPr lang="en-GB" sz="1200">
              <a:latin typeface="Calibri" panose="020F0502020204030204" pitchFamily="34" charset="0"/>
              <a:cs typeface="Calibri" panose="020F0502020204030204" pitchFamily="34" charset="0"/>
            </a:endParaRPr>
          </a:p>
          <a:p>
            <a:r>
              <a:rPr lang="en-GB" sz="1200">
                <a:latin typeface="Calibri" panose="020F0502020204030204" pitchFamily="34" charset="0"/>
                <a:cs typeface="Calibri" panose="020F0502020204030204" pitchFamily="34" charset="0"/>
              </a:rPr>
              <a:t>3D printing expertise / resource</a:t>
            </a:r>
          </a:p>
          <a:p>
            <a:endParaRPr lang="en-GB" sz="1200">
              <a:latin typeface="Calibri" panose="020F0502020204030204" pitchFamily="34" charset="0"/>
              <a:cs typeface="Calibri" panose="020F0502020204030204" pitchFamily="34" charset="0"/>
            </a:endParaRPr>
          </a:p>
          <a:p>
            <a:r>
              <a:rPr lang="en-GB" sz="1200">
                <a:latin typeface="Calibri" panose="020F0502020204030204" pitchFamily="34" charset="0"/>
                <a:cs typeface="Calibri" panose="020F0502020204030204" pitchFamily="34" charset="0"/>
              </a:rPr>
              <a:t>Line trials and time study </a:t>
            </a:r>
          </a:p>
          <a:p>
            <a:endParaRPr lang="en-GB" sz="1200">
              <a:latin typeface="Calibri" panose="020F0502020204030204" pitchFamily="34" charset="0"/>
              <a:cs typeface="Calibri" panose="020F0502020204030204" pitchFamily="34" charset="0"/>
            </a:endParaRPr>
          </a:p>
          <a:p>
            <a:r>
              <a:rPr lang="en-GB" sz="1200">
                <a:latin typeface="Calibri" panose="020F0502020204030204" pitchFamily="34" charset="0"/>
                <a:cs typeface="Calibri" panose="020F0502020204030204" pitchFamily="34" charset="0"/>
              </a:rPr>
              <a:t>Capex</a:t>
            </a:r>
          </a:p>
        </p:txBody>
      </p:sp>
      <p:sp>
        <p:nvSpPr>
          <p:cNvPr id="14" name="TextBox 13">
            <a:extLst>
              <a:ext uri="{FF2B5EF4-FFF2-40B4-BE49-F238E27FC236}">
                <a16:creationId xmlns:a16="http://schemas.microsoft.com/office/drawing/2014/main" id="{2395BF0E-9622-AAFB-E126-AFEEEFC73277}"/>
              </a:ext>
            </a:extLst>
          </p:cNvPr>
          <p:cNvSpPr txBox="1"/>
          <p:nvPr/>
        </p:nvSpPr>
        <p:spPr>
          <a:xfrm>
            <a:off x="161987" y="5907640"/>
            <a:ext cx="5513849" cy="646331"/>
          </a:xfrm>
          <a:prstGeom prst="rect">
            <a:avLst/>
          </a:prstGeom>
          <a:noFill/>
        </p:spPr>
        <p:txBody>
          <a:bodyPr wrap="square" rtlCol="0">
            <a:spAutoFit/>
          </a:bodyPr>
          <a:lstStyle/>
          <a:p>
            <a:r>
              <a:rPr lang="en-GB" sz="1200">
                <a:latin typeface="Calibri" panose="020F0502020204030204" pitchFamily="34" charset="0"/>
                <a:cs typeface="Calibri" panose="020F0502020204030204" pitchFamily="34" charset="0"/>
              </a:rPr>
              <a:t>Changeover time / loss</a:t>
            </a:r>
          </a:p>
          <a:p>
            <a:r>
              <a:rPr lang="en-GB" sz="1200">
                <a:latin typeface="Calibri" panose="020F0502020204030204" pitchFamily="34" charset="0"/>
                <a:cs typeface="Calibri" panose="020F0502020204030204" pitchFamily="34" charset="0"/>
              </a:rPr>
              <a:t>Reduction of stock in warehouse and costs</a:t>
            </a:r>
          </a:p>
          <a:p>
            <a:r>
              <a:rPr lang="en-GB" sz="1200">
                <a:latin typeface="Calibri" panose="020F0502020204030204" pitchFamily="34" charset="0"/>
                <a:cs typeface="Calibri" panose="020F0502020204030204" pitchFamily="34" charset="0"/>
              </a:rPr>
              <a:t>Increased Agility</a:t>
            </a:r>
          </a:p>
        </p:txBody>
      </p:sp>
      <p:pic>
        <p:nvPicPr>
          <p:cNvPr id="1026" name="Picture 2">
            <a:extLst>
              <a:ext uri="{FF2B5EF4-FFF2-40B4-BE49-F238E27FC236}">
                <a16:creationId xmlns:a16="http://schemas.microsoft.com/office/drawing/2014/main" id="{B322D770-8874-A19E-3398-5D7A98E5B6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9002" y="1284524"/>
            <a:ext cx="2808000" cy="1107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64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6" name="Object 175" hidden="1"/>
          <p:cNvGraphicFramePr>
            <a:graphicFrameLocks noChangeAspect="1"/>
          </p:cNvGraphicFramePr>
          <p:nvPr>
            <p:custDataLst>
              <p:tags r:id="rId1"/>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Slide" r:id="rId6" imgW="353" imgH="353" progId="TCLayout.ActiveDocument.1">
                  <p:embed/>
                </p:oleObj>
              </mc:Choice>
              <mc:Fallback>
                <p:oleObj name="think-cell Slide" r:id="rId6" imgW="353" imgH="353" progId="TCLayout.ActiveDocument.1">
                  <p:embed/>
                  <p:pic>
                    <p:nvPicPr>
                      <p:cNvPr id="176" name="Object 175" hidden="1"/>
                      <p:cNvPicPr/>
                      <p:nvPr/>
                    </p:nvPicPr>
                    <p:blipFill>
                      <a:blip r:embed="rId7"/>
                      <a:stretch>
                        <a:fillRect/>
                      </a:stretch>
                    </p:blipFill>
                    <p:spPr>
                      <a:xfrm>
                        <a:off x="2119" y="2119"/>
                        <a:ext cx="2116" cy="2116"/>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AB1303D6-7B25-409C-86F6-8EE3C6D0CAC3}"/>
              </a:ext>
            </a:extLst>
          </p:cNvPr>
          <p:cNvSpPr/>
          <p:nvPr>
            <p:custDataLst>
              <p:tags r:id="rId2"/>
            </p:custDataLst>
          </p:nvPr>
        </p:nvSpPr>
        <p:spPr bwMode="auto">
          <a:xfrm>
            <a:off x="1" y="1"/>
            <a:ext cx="211667" cy="211667"/>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1219140" fontAlgn="base">
              <a:spcBef>
                <a:spcPct val="0"/>
              </a:spcBef>
              <a:spcAft>
                <a:spcPct val="0"/>
              </a:spcAft>
            </a:pPr>
            <a:endParaRPr lang="en-US" sz="1467" err="1">
              <a:solidFill>
                <a:srgbClr val="FFFFFF"/>
              </a:solidFill>
              <a:latin typeface="Arial" panose="020B0604020202020204" pitchFamily="34" charset="0"/>
              <a:sym typeface="Arial" panose="020B0604020202020204" pitchFamily="34" charset="0"/>
            </a:endParaRPr>
          </a:p>
        </p:txBody>
      </p:sp>
      <p:sp>
        <p:nvSpPr>
          <p:cNvPr id="2" name="Title 1"/>
          <p:cNvSpPr>
            <a:spLocks noGrp="1"/>
          </p:cNvSpPr>
          <p:nvPr>
            <p:ph type="title"/>
          </p:nvPr>
        </p:nvSpPr>
        <p:spPr>
          <a:xfrm>
            <a:off x="161988" y="239861"/>
            <a:ext cx="10172349" cy="36933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50403"/>
            <a:r>
              <a:rPr lang="de-CH" b="1"/>
              <a:t>DIGITAL MAINTENANCE MANAGEMENT</a:t>
            </a:r>
          </a:p>
        </p:txBody>
      </p:sp>
      <p:grpSp>
        <p:nvGrpSpPr>
          <p:cNvPr id="35" name="ACET"/>
          <p:cNvGrpSpPr>
            <a:grpSpLocks/>
          </p:cNvGrpSpPr>
          <p:nvPr/>
        </p:nvGrpSpPr>
        <p:grpSpPr bwMode="gray">
          <a:xfrm>
            <a:off x="161987" y="712955"/>
            <a:ext cx="5544000" cy="250192"/>
            <a:chOff x="915" y="858"/>
            <a:chExt cx="2686" cy="105"/>
          </a:xfrm>
        </p:grpSpPr>
        <p:cxnSp>
          <p:nvCxnSpPr>
            <p:cNvPr id="36" name="AutoShape 249"/>
            <p:cNvCxnSpPr>
              <a:cxnSpLocks noChangeShapeType="1"/>
              <a:stCxn id="37" idx="4"/>
              <a:endCxn id="37" idx="6"/>
            </p:cNvCxnSpPr>
            <p:nvPr/>
          </p:nvCxnSpPr>
          <p:spPr bwMode="gray">
            <a:xfrm>
              <a:off x="915" y="963"/>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ACET"/>
            <p:cNvSpPr>
              <a:spLocks noChangeArrowheads="1"/>
            </p:cNvSpPr>
            <p:nvPr/>
          </p:nvSpPr>
          <p:spPr bwMode="gray">
            <a:xfrm>
              <a:off x="915" y="858"/>
              <a:ext cx="2686" cy="10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Description of use case</a:t>
              </a:r>
              <a:endParaRPr lang="en-US" sz="1467">
                <a:solidFill>
                  <a:srgbClr val="808080"/>
                </a:solidFill>
                <a:latin typeface="Arial"/>
              </a:endParaRPr>
            </a:p>
          </p:txBody>
        </p:sp>
      </p:grpSp>
      <p:grpSp>
        <p:nvGrpSpPr>
          <p:cNvPr id="45" name="ACET"/>
          <p:cNvGrpSpPr>
            <a:grpSpLocks/>
          </p:cNvGrpSpPr>
          <p:nvPr/>
        </p:nvGrpSpPr>
        <p:grpSpPr bwMode="gray">
          <a:xfrm>
            <a:off x="5917143" y="710880"/>
            <a:ext cx="3080151" cy="250838"/>
            <a:chOff x="915" y="852"/>
            <a:chExt cx="2686" cy="135"/>
          </a:xfrm>
        </p:grpSpPr>
        <p:cxnSp>
          <p:nvCxnSpPr>
            <p:cNvPr id="46" name="AutoShape 249"/>
            <p:cNvCxnSpPr>
              <a:cxnSpLocks noChangeShapeType="1"/>
              <a:stCxn id="47" idx="4"/>
              <a:endCxn id="47" idx="6"/>
            </p:cNvCxnSpPr>
            <p:nvPr/>
          </p:nvCxnSpPr>
          <p:spPr bwMode="gray">
            <a:xfrm>
              <a:off x="915" y="987"/>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ACET"/>
            <p:cNvSpPr>
              <a:spLocks noChangeArrowheads="1"/>
            </p:cNvSpPr>
            <p:nvPr/>
          </p:nvSpPr>
          <p:spPr bwMode="gray">
            <a:xfrm>
              <a:off x="915" y="852"/>
              <a:ext cx="2686" cy="13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Technologies</a:t>
              </a:r>
              <a:endParaRPr lang="en-US" sz="1467">
                <a:solidFill>
                  <a:srgbClr val="808080"/>
                </a:solidFill>
                <a:latin typeface="Arial"/>
              </a:endParaRPr>
            </a:p>
          </p:txBody>
        </p:sp>
      </p:grpSp>
      <p:grpSp>
        <p:nvGrpSpPr>
          <p:cNvPr id="48" name="ACET"/>
          <p:cNvGrpSpPr>
            <a:grpSpLocks/>
          </p:cNvGrpSpPr>
          <p:nvPr/>
        </p:nvGrpSpPr>
        <p:grpSpPr bwMode="gray">
          <a:xfrm>
            <a:off x="9149003" y="723886"/>
            <a:ext cx="2808000" cy="250838"/>
            <a:chOff x="915" y="859"/>
            <a:chExt cx="2686" cy="135"/>
          </a:xfrm>
        </p:grpSpPr>
        <p:cxnSp>
          <p:nvCxnSpPr>
            <p:cNvPr id="49" name="AutoShape 249"/>
            <p:cNvCxnSpPr>
              <a:cxnSpLocks noChangeShapeType="1"/>
              <a:stCxn id="50" idx="4"/>
              <a:endCxn id="50" idx="6"/>
            </p:cNvCxnSpPr>
            <p:nvPr/>
          </p:nvCxnSpPr>
          <p:spPr bwMode="gray">
            <a:xfrm>
              <a:off x="915" y="994"/>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ACET"/>
            <p:cNvSpPr>
              <a:spLocks noChangeArrowheads="1"/>
            </p:cNvSpPr>
            <p:nvPr/>
          </p:nvSpPr>
          <p:spPr bwMode="gray">
            <a:xfrm>
              <a:off x="915" y="859"/>
              <a:ext cx="2686" cy="13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Impact</a:t>
              </a:r>
              <a:endParaRPr lang="en-US" sz="1467">
                <a:solidFill>
                  <a:srgbClr val="808080"/>
                </a:solidFill>
                <a:latin typeface="Arial"/>
              </a:endParaRPr>
            </a:p>
          </p:txBody>
        </p:sp>
      </p:grpSp>
      <p:grpSp>
        <p:nvGrpSpPr>
          <p:cNvPr id="175" name="ACET"/>
          <p:cNvGrpSpPr>
            <a:grpSpLocks/>
          </p:cNvGrpSpPr>
          <p:nvPr/>
        </p:nvGrpSpPr>
        <p:grpSpPr bwMode="gray">
          <a:xfrm>
            <a:off x="5917143" y="3661955"/>
            <a:ext cx="3080151" cy="249639"/>
            <a:chOff x="915" y="905"/>
            <a:chExt cx="2686" cy="125"/>
          </a:xfrm>
        </p:grpSpPr>
        <p:cxnSp>
          <p:nvCxnSpPr>
            <p:cNvPr id="204" name="AutoShape 249"/>
            <p:cNvCxnSpPr>
              <a:cxnSpLocks noChangeShapeType="1"/>
              <a:stCxn id="205" idx="4"/>
              <a:endCxn id="205"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 name="ACET"/>
            <p:cNvSpPr>
              <a:spLocks noChangeArrowheads="1"/>
            </p:cNvSpPr>
            <p:nvPr/>
          </p:nvSpPr>
          <p:spPr bwMode="gray">
            <a:xfrm>
              <a:off x="915" y="905"/>
              <a:ext cx="2686" cy="12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Enablers</a:t>
              </a:r>
              <a:endParaRPr lang="en-US" sz="1467">
                <a:solidFill>
                  <a:srgbClr val="808080"/>
                </a:solidFill>
                <a:latin typeface="Arial"/>
              </a:endParaRPr>
            </a:p>
          </p:txBody>
        </p:sp>
      </p:grpSp>
      <p:cxnSp>
        <p:nvCxnSpPr>
          <p:cNvPr id="12" name="Straight Connector 11"/>
          <p:cNvCxnSpPr/>
          <p:nvPr/>
        </p:nvCxnSpPr>
        <p:spPr>
          <a:xfrm>
            <a:off x="5796489" y="853393"/>
            <a:ext cx="0" cy="5687939"/>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9063414" y="853393"/>
            <a:ext cx="0" cy="5687939"/>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nvGrpSpPr>
          <p:cNvPr id="26" name="ACET">
            <a:extLst>
              <a:ext uri="{FF2B5EF4-FFF2-40B4-BE49-F238E27FC236}">
                <a16:creationId xmlns:a16="http://schemas.microsoft.com/office/drawing/2014/main" id="{DB21BF45-74CB-4678-8865-6DC1DA6FAE59}"/>
              </a:ext>
            </a:extLst>
          </p:cNvPr>
          <p:cNvGrpSpPr>
            <a:grpSpLocks/>
          </p:cNvGrpSpPr>
          <p:nvPr/>
        </p:nvGrpSpPr>
        <p:grpSpPr bwMode="gray">
          <a:xfrm>
            <a:off x="9149002" y="3660533"/>
            <a:ext cx="2808000" cy="251063"/>
            <a:chOff x="915" y="875"/>
            <a:chExt cx="2686" cy="155"/>
          </a:xfrm>
        </p:grpSpPr>
        <p:cxnSp>
          <p:nvCxnSpPr>
            <p:cNvPr id="27" name="AutoShape 249">
              <a:extLst>
                <a:ext uri="{FF2B5EF4-FFF2-40B4-BE49-F238E27FC236}">
                  <a16:creationId xmlns:a16="http://schemas.microsoft.com/office/drawing/2014/main" id="{BDD94E66-E3D8-4612-AD35-CFF03F8FE7CD}"/>
                </a:ext>
              </a:extLst>
            </p:cNvPr>
            <p:cNvCxnSpPr>
              <a:cxnSpLocks noChangeShapeType="1"/>
              <a:stCxn id="28" idx="4"/>
              <a:endCxn id="2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ACET">
              <a:extLst>
                <a:ext uri="{FF2B5EF4-FFF2-40B4-BE49-F238E27FC236}">
                  <a16:creationId xmlns:a16="http://schemas.microsoft.com/office/drawing/2014/main" id="{BB1A7236-2B53-43D6-B557-90B0B8DC6D43}"/>
                </a:ext>
              </a:extLst>
            </p:cNvPr>
            <p:cNvSpPr>
              <a:spLocks noChangeArrowheads="1"/>
            </p:cNvSpPr>
            <p:nvPr/>
          </p:nvSpPr>
          <p:spPr bwMode="gray">
            <a:xfrm>
              <a:off x="915" y="875"/>
              <a:ext cx="2686" cy="15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charset="0"/>
                </a:rPr>
                <a:t>Spread</a:t>
              </a:r>
              <a:endParaRPr lang="en-US" sz="1467">
                <a:solidFill>
                  <a:srgbClr val="808080"/>
                </a:solidFill>
                <a:latin typeface="Arial" charset="0"/>
              </a:endParaRPr>
            </a:p>
          </p:txBody>
        </p:sp>
      </p:grpSp>
      <p:sp>
        <p:nvSpPr>
          <p:cNvPr id="19" name="Marvintitletrackercircle">
            <a:extLst>
              <a:ext uri="{FF2B5EF4-FFF2-40B4-BE49-F238E27FC236}">
                <a16:creationId xmlns:a16="http://schemas.microsoft.com/office/drawing/2014/main" id="{D6EC713A-8207-441E-91CB-4A1339C871CF}"/>
              </a:ext>
            </a:extLst>
          </p:cNvPr>
          <p:cNvSpPr/>
          <p:nvPr>
            <p:custDataLst>
              <p:tags r:id="rId3"/>
            </p:custDataLst>
          </p:nvPr>
        </p:nvSpPr>
        <p:spPr>
          <a:xfrm>
            <a:off x="145053" y="222928"/>
            <a:ext cx="399627" cy="39962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defTabSz="1219140" fontAlgn="base">
              <a:spcBef>
                <a:spcPct val="0"/>
              </a:spcBef>
              <a:spcAft>
                <a:spcPct val="0"/>
              </a:spcAft>
            </a:pPr>
            <a:r>
              <a:rPr lang="en-US" sz="2400" b="1">
                <a:solidFill>
                  <a:srgbClr val="000000"/>
                </a:solidFill>
                <a:latin typeface="Arial"/>
              </a:rPr>
              <a:t>6</a:t>
            </a:r>
          </a:p>
        </p:txBody>
      </p:sp>
      <p:grpSp>
        <p:nvGrpSpPr>
          <p:cNvPr id="42" name="ACET">
            <a:extLst>
              <a:ext uri="{FF2B5EF4-FFF2-40B4-BE49-F238E27FC236}">
                <a16:creationId xmlns:a16="http://schemas.microsoft.com/office/drawing/2014/main" id="{A3FC73D4-4164-4289-90DA-736A0FA53619}"/>
              </a:ext>
            </a:extLst>
          </p:cNvPr>
          <p:cNvGrpSpPr>
            <a:grpSpLocks/>
          </p:cNvGrpSpPr>
          <p:nvPr/>
        </p:nvGrpSpPr>
        <p:grpSpPr bwMode="gray">
          <a:xfrm>
            <a:off x="161987" y="5410634"/>
            <a:ext cx="5544000" cy="250192"/>
            <a:chOff x="915" y="925"/>
            <a:chExt cx="2686" cy="105"/>
          </a:xfrm>
        </p:grpSpPr>
        <p:cxnSp>
          <p:nvCxnSpPr>
            <p:cNvPr id="52" name="AutoShape 249">
              <a:extLst>
                <a:ext uri="{FF2B5EF4-FFF2-40B4-BE49-F238E27FC236}">
                  <a16:creationId xmlns:a16="http://schemas.microsoft.com/office/drawing/2014/main" id="{C22437ED-4D2B-4A2A-96C6-FA238014AE28}"/>
                </a:ext>
              </a:extLst>
            </p:cNvPr>
            <p:cNvCxnSpPr>
              <a:cxnSpLocks noChangeShapeType="1"/>
              <a:stCxn id="53" idx="4"/>
              <a:endCxn id="53"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ACET">
              <a:extLst>
                <a:ext uri="{FF2B5EF4-FFF2-40B4-BE49-F238E27FC236}">
                  <a16:creationId xmlns:a16="http://schemas.microsoft.com/office/drawing/2014/main" id="{86194340-D60E-4D87-A5B6-477B34CCB7C0}"/>
                </a:ext>
              </a:extLst>
            </p:cNvPr>
            <p:cNvSpPr>
              <a:spLocks noChangeArrowheads="1"/>
            </p:cNvSpPr>
            <p:nvPr/>
          </p:nvSpPr>
          <p:spPr bwMode="gray">
            <a:xfrm>
              <a:off x="915" y="925"/>
              <a:ext cx="2686" cy="10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Problems addressed</a:t>
              </a:r>
              <a:endParaRPr lang="en-US" sz="1467">
                <a:solidFill>
                  <a:srgbClr val="808080"/>
                </a:solidFill>
                <a:latin typeface="Arial"/>
              </a:endParaRPr>
            </a:p>
          </p:txBody>
        </p:sp>
      </p:grpSp>
      <p:sp>
        <p:nvSpPr>
          <p:cNvPr id="38" name="TextBox 215">
            <a:extLst>
              <a:ext uri="{FF2B5EF4-FFF2-40B4-BE49-F238E27FC236}">
                <a16:creationId xmlns:a16="http://schemas.microsoft.com/office/drawing/2014/main" id="{5BD520F3-4528-4797-8076-3426088511EF}"/>
              </a:ext>
            </a:extLst>
          </p:cNvPr>
          <p:cNvSpPr txBox="1">
            <a:spLocks/>
          </p:cNvSpPr>
          <p:nvPr/>
        </p:nvSpPr>
        <p:spPr>
          <a:xfrm>
            <a:off x="9187703" y="4117849"/>
            <a:ext cx="2824841" cy="170368"/>
          </a:xfrm>
          <a:prstGeom prst="rect">
            <a:avLst/>
          </a:prstGeom>
        </p:spPr>
        <p:txBody>
          <a:bodyPr vert="horz" wrap="square" lIns="0" tIns="0" rIns="0" bIns="0" rtlCol="0" anchor="t">
            <a:spAutoFit/>
          </a:bodyPr>
          <a:lstStyle>
            <a:lvl1pPr marL="0" lvl="0" indent="0" defTabSz="685122" eaLnBrk="1" latinLnBrk="0" hangingPunct="1">
              <a:buClr>
                <a:schemeClr val="tx2"/>
              </a:buClr>
              <a:buSzPct val="100000"/>
              <a:defRPr sz="1400" baseline="0">
                <a:latin typeface="+mn-lt"/>
              </a:defRPr>
            </a:lvl1pPr>
            <a:lvl2pPr marL="148200" lvl="1" indent="-146986" defTabSz="685122" eaLnBrk="1" latinLnBrk="0" hangingPunct="1">
              <a:buClr>
                <a:schemeClr val="tx2"/>
              </a:buClr>
              <a:buSzPct val="125000"/>
              <a:buFont typeface="Arial" charset="0"/>
              <a:buChar char="▪"/>
              <a:defRPr sz="1400" baseline="0">
                <a:latin typeface="+mn-lt"/>
              </a:defRPr>
            </a:lvl2pPr>
            <a:lvl3pPr marL="349849" lvl="2" indent="-200435" defTabSz="685122" eaLnBrk="1" latinLnBrk="0" hangingPunct="1">
              <a:buClr>
                <a:schemeClr val="tx2"/>
              </a:buClr>
              <a:buSzPct val="120000"/>
              <a:buFont typeface="Arial" charset="0"/>
              <a:buChar char="–"/>
              <a:defRPr sz="1400" baseline="0">
                <a:latin typeface="+mn-lt"/>
              </a:defRPr>
            </a:lvl3pPr>
            <a:lvl4pPr marL="470111" lvl="3" indent="-119046" defTabSz="685122" eaLnBrk="1" latinLnBrk="0" hangingPunct="1">
              <a:buClr>
                <a:schemeClr val="tx2"/>
              </a:buClr>
              <a:buSzPct val="120000"/>
              <a:buFont typeface="Arial" charset="0"/>
              <a:buChar char="▫"/>
              <a:defRPr sz="1400" baseline="0">
                <a:latin typeface="+mn-lt"/>
              </a:defRPr>
            </a:lvl4pPr>
            <a:lvl5pPr marL="573753" lvl="4" indent="-99610" defTabSz="685122" eaLnBrk="1" latinLnBrk="0" hangingPunct="1">
              <a:buClr>
                <a:schemeClr val="tx2"/>
              </a:buClr>
              <a:buSzPct val="89000"/>
              <a:buFont typeface="Arial" charset="0"/>
              <a:buChar char="-"/>
              <a:defRPr sz="1400" baseline="0">
                <a:latin typeface="+mn-lt"/>
              </a:defRPr>
            </a:lvl5pPr>
            <a:lvl6pPr marL="573753" indent="-99610" defTabSz="685122" fontAlgn="base">
              <a:spcBef>
                <a:spcPct val="0"/>
              </a:spcBef>
              <a:spcAft>
                <a:spcPct val="0"/>
              </a:spcAft>
              <a:buClr>
                <a:schemeClr val="tx2"/>
              </a:buClr>
              <a:buSzPct val="89000"/>
              <a:buFont typeface="Arial" charset="0"/>
              <a:buChar char="-"/>
              <a:defRPr sz="1224" baseline="0">
                <a:latin typeface="+mn-lt"/>
              </a:defRPr>
            </a:lvl6pPr>
            <a:lvl7pPr marL="573753" indent="-99610" defTabSz="685122" fontAlgn="base">
              <a:spcBef>
                <a:spcPct val="0"/>
              </a:spcBef>
              <a:spcAft>
                <a:spcPct val="0"/>
              </a:spcAft>
              <a:buClr>
                <a:schemeClr val="tx2"/>
              </a:buClr>
              <a:buSzPct val="89000"/>
              <a:buFont typeface="Arial" charset="0"/>
              <a:buChar char="-"/>
              <a:defRPr sz="1224" baseline="0">
                <a:latin typeface="+mn-lt"/>
              </a:defRPr>
            </a:lvl7pPr>
            <a:lvl8pPr marL="573753" indent="-99610" defTabSz="685122" fontAlgn="base">
              <a:spcBef>
                <a:spcPct val="0"/>
              </a:spcBef>
              <a:spcAft>
                <a:spcPct val="0"/>
              </a:spcAft>
              <a:buClr>
                <a:schemeClr val="tx2"/>
              </a:buClr>
              <a:buSzPct val="89000"/>
              <a:buFont typeface="Arial" charset="0"/>
              <a:buChar char="-"/>
              <a:defRPr sz="1224" baseline="0">
                <a:latin typeface="+mn-lt"/>
              </a:defRPr>
            </a:lvl8pPr>
            <a:lvl9pPr marL="573753" indent="-99610" defTabSz="685122" fontAlgn="base">
              <a:spcBef>
                <a:spcPct val="0"/>
              </a:spcBef>
              <a:spcAft>
                <a:spcPct val="0"/>
              </a:spcAft>
              <a:buClr>
                <a:schemeClr val="tx2"/>
              </a:buClr>
              <a:buSzPct val="89000"/>
              <a:buFont typeface="Arial" charset="0"/>
              <a:buChar char="-"/>
              <a:defRPr sz="1224" baseline="0">
                <a:latin typeface="+mn-lt"/>
              </a:defRPr>
            </a:lvl9pPr>
          </a:lstStyle>
          <a:p>
            <a:pPr marL="197590" lvl="1" indent="-195971" defTabSz="913450" fontAlgn="base">
              <a:spcBef>
                <a:spcPct val="0"/>
              </a:spcBef>
              <a:spcAft>
                <a:spcPct val="0"/>
              </a:spcAft>
              <a:buClr>
                <a:srgbClr val="000000"/>
              </a:buClr>
            </a:pPr>
            <a:r>
              <a:rPr lang="en-US" sz="1107">
                <a:solidFill>
                  <a:srgbClr val="000000"/>
                </a:solidFill>
                <a:latin typeface="Unilever Shilling" panose="020B0502020202020204" pitchFamily="34" charset="0"/>
                <a:cs typeface="Unilever Shilling" panose="020B0502020202020204" pitchFamily="34" charset="0"/>
              </a:rPr>
              <a:t>Factory covered</a:t>
            </a:r>
          </a:p>
        </p:txBody>
      </p:sp>
      <p:pic>
        <p:nvPicPr>
          <p:cNvPr id="8" name="Picture 7">
            <a:extLst>
              <a:ext uri="{FF2B5EF4-FFF2-40B4-BE49-F238E27FC236}">
                <a16:creationId xmlns:a16="http://schemas.microsoft.com/office/drawing/2014/main" id="{9883EC90-BE58-4B02-B919-E01C595A0808}"/>
              </a:ext>
            </a:extLst>
          </p:cNvPr>
          <p:cNvPicPr>
            <a:picLocks noChangeAspect="1"/>
          </p:cNvPicPr>
          <p:nvPr/>
        </p:nvPicPr>
        <p:blipFill>
          <a:blip r:embed="rId8"/>
          <a:stretch>
            <a:fillRect/>
          </a:stretch>
        </p:blipFill>
        <p:spPr>
          <a:xfrm>
            <a:off x="9014584" y="4249613"/>
            <a:ext cx="2893813" cy="829128"/>
          </a:xfrm>
          <a:prstGeom prst="rect">
            <a:avLst/>
          </a:prstGeom>
        </p:spPr>
      </p:pic>
      <p:sp>
        <p:nvSpPr>
          <p:cNvPr id="3" name="TextBox 2">
            <a:extLst>
              <a:ext uri="{FF2B5EF4-FFF2-40B4-BE49-F238E27FC236}">
                <a16:creationId xmlns:a16="http://schemas.microsoft.com/office/drawing/2014/main" id="{620C6E80-3299-7B1D-CE20-2B62FDA00EDA}"/>
              </a:ext>
            </a:extLst>
          </p:cNvPr>
          <p:cNvSpPr txBox="1"/>
          <p:nvPr/>
        </p:nvSpPr>
        <p:spPr>
          <a:xfrm>
            <a:off x="122393" y="5757416"/>
            <a:ext cx="5553439" cy="369332"/>
          </a:xfrm>
          <a:prstGeom prst="rect">
            <a:avLst/>
          </a:prstGeom>
          <a:noFill/>
          <a:ln>
            <a:solidFill>
              <a:schemeClr val="accent4"/>
            </a:solidFill>
          </a:ln>
        </p:spPr>
        <p:txBody>
          <a:bodyPr wrap="square" rtlCol="0">
            <a:spAutoFit/>
          </a:bodyPr>
          <a:lstStyle/>
          <a:p>
            <a:r>
              <a:rPr lang="en-GB"/>
              <a:t>Auto monitoring 15 Sono pump speed</a:t>
            </a:r>
          </a:p>
        </p:txBody>
      </p:sp>
      <p:sp>
        <p:nvSpPr>
          <p:cNvPr id="4" name="TextBox 3">
            <a:extLst>
              <a:ext uri="{FF2B5EF4-FFF2-40B4-BE49-F238E27FC236}">
                <a16:creationId xmlns:a16="http://schemas.microsoft.com/office/drawing/2014/main" id="{DB116FB8-539F-76B0-375A-4F6270B66787}"/>
              </a:ext>
            </a:extLst>
          </p:cNvPr>
          <p:cNvSpPr txBox="1"/>
          <p:nvPr/>
        </p:nvSpPr>
        <p:spPr>
          <a:xfrm>
            <a:off x="127112" y="1095177"/>
            <a:ext cx="5544000" cy="3139321"/>
          </a:xfrm>
          <a:prstGeom prst="rect">
            <a:avLst/>
          </a:prstGeom>
          <a:noFill/>
          <a:ln>
            <a:solidFill>
              <a:schemeClr val="accent4"/>
            </a:solidFill>
          </a:ln>
        </p:spPr>
        <p:txBody>
          <a:bodyPr wrap="square" rtlCol="0">
            <a:spAutoFit/>
          </a:bodyPr>
          <a:lstStyle/>
          <a:p>
            <a:r>
              <a:rPr lang="en-GB"/>
              <a:t>Manufacturing Engineers in the make plant carry out weekly checks on production critical pumps. The max pump speed is checked during a run and this correlates to the health of the pump. This data is pulled from the PCS7 database and streamed into the cloud and displayed on a dashboard that can be accessed by all engineers. Weekly, a snapshot is taken with the pump </a:t>
            </a:r>
          </a:p>
          <a:p>
            <a:r>
              <a:rPr lang="en-GB"/>
              <a:t>Speeds compared</a:t>
            </a:r>
          </a:p>
          <a:p>
            <a:r>
              <a:rPr lang="en-GB"/>
              <a:t>To the previous</a:t>
            </a:r>
          </a:p>
          <a:p>
            <a:r>
              <a:rPr lang="en-GB"/>
              <a:t>week</a:t>
            </a:r>
          </a:p>
        </p:txBody>
      </p:sp>
      <p:sp>
        <p:nvSpPr>
          <p:cNvPr id="5" name="TextBox 4">
            <a:extLst>
              <a:ext uri="{FF2B5EF4-FFF2-40B4-BE49-F238E27FC236}">
                <a16:creationId xmlns:a16="http://schemas.microsoft.com/office/drawing/2014/main" id="{0DC234CC-CEBA-D84B-4D99-0A58F2FD3822}"/>
              </a:ext>
            </a:extLst>
          </p:cNvPr>
          <p:cNvSpPr txBox="1"/>
          <p:nvPr/>
        </p:nvSpPr>
        <p:spPr>
          <a:xfrm>
            <a:off x="5862610" y="4008181"/>
            <a:ext cx="3134684" cy="369332"/>
          </a:xfrm>
          <a:prstGeom prst="rect">
            <a:avLst/>
          </a:prstGeom>
          <a:noFill/>
          <a:ln>
            <a:solidFill>
              <a:schemeClr val="accent4"/>
            </a:solidFill>
          </a:ln>
        </p:spPr>
        <p:txBody>
          <a:bodyPr wrap="square" rtlCol="0">
            <a:spAutoFit/>
          </a:bodyPr>
          <a:lstStyle/>
          <a:p>
            <a:r>
              <a:rPr lang="en-GB"/>
              <a:t>DF infrastructure </a:t>
            </a:r>
          </a:p>
        </p:txBody>
      </p:sp>
      <p:sp>
        <p:nvSpPr>
          <p:cNvPr id="6" name="TextBox 5">
            <a:extLst>
              <a:ext uri="{FF2B5EF4-FFF2-40B4-BE49-F238E27FC236}">
                <a16:creationId xmlns:a16="http://schemas.microsoft.com/office/drawing/2014/main" id="{DA6F8989-2459-D6DB-AC1D-F6627B4FFB23}"/>
              </a:ext>
            </a:extLst>
          </p:cNvPr>
          <p:cNvSpPr txBox="1"/>
          <p:nvPr/>
        </p:nvSpPr>
        <p:spPr>
          <a:xfrm>
            <a:off x="5862610" y="1089910"/>
            <a:ext cx="3134684" cy="1200329"/>
          </a:xfrm>
          <a:prstGeom prst="rect">
            <a:avLst/>
          </a:prstGeom>
          <a:noFill/>
          <a:ln>
            <a:solidFill>
              <a:schemeClr val="accent4"/>
            </a:solidFill>
          </a:ln>
        </p:spPr>
        <p:txBody>
          <a:bodyPr wrap="square" rtlCol="0">
            <a:spAutoFit/>
          </a:bodyPr>
          <a:lstStyle/>
          <a:p>
            <a:r>
              <a:rPr lang="en-GB"/>
              <a:t>Microsoft </a:t>
            </a:r>
            <a:r>
              <a:rPr lang="en-GB" err="1"/>
              <a:t>PowerBI</a:t>
            </a:r>
            <a:r>
              <a:rPr lang="en-GB"/>
              <a:t> </a:t>
            </a:r>
          </a:p>
          <a:p>
            <a:r>
              <a:rPr lang="en-GB"/>
              <a:t>OPC UA Server </a:t>
            </a:r>
          </a:p>
          <a:p>
            <a:r>
              <a:rPr lang="en-GB"/>
              <a:t>Azure </a:t>
            </a:r>
            <a:r>
              <a:rPr lang="en-GB" err="1"/>
              <a:t>datalake</a:t>
            </a:r>
            <a:r>
              <a:rPr lang="en-GB"/>
              <a:t> </a:t>
            </a:r>
          </a:p>
          <a:p>
            <a:r>
              <a:rPr lang="en-GB"/>
              <a:t>Azure Data Explorer (Kusto)</a:t>
            </a:r>
          </a:p>
        </p:txBody>
      </p:sp>
      <p:sp>
        <p:nvSpPr>
          <p:cNvPr id="9" name="TextBox 8">
            <a:extLst>
              <a:ext uri="{FF2B5EF4-FFF2-40B4-BE49-F238E27FC236}">
                <a16:creationId xmlns:a16="http://schemas.microsoft.com/office/drawing/2014/main" id="{69E83980-C97E-90A1-92A6-ED0E07D9252D}"/>
              </a:ext>
            </a:extLst>
          </p:cNvPr>
          <p:cNvSpPr txBox="1"/>
          <p:nvPr/>
        </p:nvSpPr>
        <p:spPr>
          <a:xfrm>
            <a:off x="9187702" y="1138204"/>
            <a:ext cx="2824842" cy="2308324"/>
          </a:xfrm>
          <a:prstGeom prst="rect">
            <a:avLst/>
          </a:prstGeom>
          <a:noFill/>
          <a:ln>
            <a:solidFill>
              <a:schemeClr val="accent4"/>
            </a:solidFill>
          </a:ln>
        </p:spPr>
        <p:txBody>
          <a:bodyPr wrap="square" rtlCol="0">
            <a:spAutoFit/>
          </a:bodyPr>
          <a:lstStyle/>
          <a:p>
            <a:r>
              <a:rPr lang="en-GB"/>
              <a:t>2 hours saved every week from engineer not having to do manual checks every week.</a:t>
            </a:r>
          </a:p>
          <a:p>
            <a:endParaRPr lang="en-GB"/>
          </a:p>
          <a:p>
            <a:r>
              <a:rPr lang="en-GB"/>
              <a:t>£ xxx cost avoided due to planned pump change (</a:t>
            </a:r>
            <a:r>
              <a:rPr lang="en-GB" err="1"/>
              <a:t>tbd</a:t>
            </a:r>
            <a:r>
              <a:rPr lang="en-GB"/>
              <a:t>)</a:t>
            </a:r>
          </a:p>
        </p:txBody>
      </p:sp>
      <p:sp>
        <p:nvSpPr>
          <p:cNvPr id="10" name="TextBox 9">
            <a:extLst>
              <a:ext uri="{FF2B5EF4-FFF2-40B4-BE49-F238E27FC236}">
                <a16:creationId xmlns:a16="http://schemas.microsoft.com/office/drawing/2014/main" id="{06B96FDE-3915-7BE8-A449-8B8928358E22}"/>
              </a:ext>
            </a:extLst>
          </p:cNvPr>
          <p:cNvSpPr txBox="1"/>
          <p:nvPr/>
        </p:nvSpPr>
        <p:spPr>
          <a:xfrm>
            <a:off x="9135628" y="4065874"/>
            <a:ext cx="2838887" cy="2475458"/>
          </a:xfrm>
          <a:prstGeom prst="rect">
            <a:avLst/>
          </a:prstGeom>
          <a:noFill/>
          <a:ln>
            <a:solidFill>
              <a:schemeClr val="accent4"/>
            </a:solidFill>
          </a:ln>
        </p:spPr>
        <p:txBody>
          <a:bodyPr wrap="square" rtlCol="0">
            <a:spAutoFit/>
          </a:bodyPr>
          <a:lstStyle/>
          <a:p>
            <a:endParaRPr lang="en-GB"/>
          </a:p>
        </p:txBody>
      </p:sp>
      <p:pic>
        <p:nvPicPr>
          <p:cNvPr id="13" name="Picture 12">
            <a:extLst>
              <a:ext uri="{FF2B5EF4-FFF2-40B4-BE49-F238E27FC236}">
                <a16:creationId xmlns:a16="http://schemas.microsoft.com/office/drawing/2014/main" id="{135E0DB1-8270-C27E-D5CC-8A580F977F73}"/>
              </a:ext>
            </a:extLst>
          </p:cNvPr>
          <p:cNvPicPr>
            <a:picLocks noChangeAspect="1"/>
          </p:cNvPicPr>
          <p:nvPr/>
        </p:nvPicPr>
        <p:blipFill rotWithShape="1">
          <a:blip r:embed="rId9"/>
          <a:srcRect l="15585" t="11205"/>
          <a:stretch/>
        </p:blipFill>
        <p:spPr>
          <a:xfrm>
            <a:off x="2387397" y="3354713"/>
            <a:ext cx="3283715" cy="1959332"/>
          </a:xfrm>
          <a:prstGeom prst="rect">
            <a:avLst/>
          </a:prstGeom>
        </p:spPr>
      </p:pic>
    </p:spTree>
    <p:extLst>
      <p:ext uri="{BB962C8B-B14F-4D97-AF65-F5344CB8AC3E}">
        <p14:creationId xmlns:p14="http://schemas.microsoft.com/office/powerpoint/2010/main" val="3285629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6" name="Object 175" hidden="1"/>
          <p:cNvGraphicFramePr>
            <a:graphicFrameLocks noChangeAspect="1"/>
          </p:cNvGraphicFramePr>
          <p:nvPr>
            <p:custDataLst>
              <p:tags r:id="rId1"/>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Slide" r:id="rId6" imgW="353" imgH="353" progId="TCLayout.ActiveDocument.1">
                  <p:embed/>
                </p:oleObj>
              </mc:Choice>
              <mc:Fallback>
                <p:oleObj name="think-cell Slide" r:id="rId6" imgW="353" imgH="353" progId="TCLayout.ActiveDocument.1">
                  <p:embed/>
                  <p:pic>
                    <p:nvPicPr>
                      <p:cNvPr id="176" name="Object 175" hidden="1"/>
                      <p:cNvPicPr/>
                      <p:nvPr/>
                    </p:nvPicPr>
                    <p:blipFill>
                      <a:blip r:embed="rId7"/>
                      <a:stretch>
                        <a:fillRect/>
                      </a:stretch>
                    </p:blipFill>
                    <p:spPr>
                      <a:xfrm>
                        <a:off x="2119" y="2119"/>
                        <a:ext cx="2116" cy="2116"/>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AB1303D6-7B25-409C-86F6-8EE3C6D0CAC3}"/>
              </a:ext>
            </a:extLst>
          </p:cNvPr>
          <p:cNvSpPr/>
          <p:nvPr>
            <p:custDataLst>
              <p:tags r:id="rId2"/>
            </p:custDataLst>
          </p:nvPr>
        </p:nvSpPr>
        <p:spPr bwMode="auto">
          <a:xfrm>
            <a:off x="1" y="1"/>
            <a:ext cx="211667" cy="211667"/>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1219140" fontAlgn="base">
              <a:spcBef>
                <a:spcPct val="0"/>
              </a:spcBef>
              <a:spcAft>
                <a:spcPct val="0"/>
              </a:spcAft>
            </a:pPr>
            <a:endParaRPr lang="en-US" sz="1467" err="1">
              <a:solidFill>
                <a:srgbClr val="FFFFFF"/>
              </a:solidFill>
              <a:latin typeface="Arial" panose="020B0604020202020204" pitchFamily="34" charset="0"/>
              <a:sym typeface="Arial" panose="020B0604020202020204" pitchFamily="34" charset="0"/>
            </a:endParaRPr>
          </a:p>
        </p:txBody>
      </p:sp>
      <p:sp>
        <p:nvSpPr>
          <p:cNvPr id="2" name="Title 1"/>
          <p:cNvSpPr>
            <a:spLocks noGrp="1"/>
          </p:cNvSpPr>
          <p:nvPr>
            <p:ph type="title"/>
          </p:nvPr>
        </p:nvSpPr>
        <p:spPr>
          <a:xfrm>
            <a:off x="161988" y="239861"/>
            <a:ext cx="10172349" cy="36933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50403"/>
            <a:r>
              <a:rPr lang="de-CH" b="1"/>
              <a:t>MINOR STOP VISION SYSTEM </a:t>
            </a:r>
          </a:p>
        </p:txBody>
      </p:sp>
      <p:grpSp>
        <p:nvGrpSpPr>
          <p:cNvPr id="35" name="ACET"/>
          <p:cNvGrpSpPr>
            <a:grpSpLocks/>
          </p:cNvGrpSpPr>
          <p:nvPr/>
        </p:nvGrpSpPr>
        <p:grpSpPr bwMode="gray">
          <a:xfrm>
            <a:off x="161987" y="712955"/>
            <a:ext cx="5544000" cy="250192"/>
            <a:chOff x="915" y="858"/>
            <a:chExt cx="2686" cy="105"/>
          </a:xfrm>
        </p:grpSpPr>
        <p:cxnSp>
          <p:nvCxnSpPr>
            <p:cNvPr id="36" name="AutoShape 249"/>
            <p:cNvCxnSpPr>
              <a:cxnSpLocks noChangeShapeType="1"/>
              <a:stCxn id="37" idx="4"/>
              <a:endCxn id="37" idx="6"/>
            </p:cNvCxnSpPr>
            <p:nvPr/>
          </p:nvCxnSpPr>
          <p:spPr bwMode="gray">
            <a:xfrm>
              <a:off x="915" y="963"/>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ACET"/>
            <p:cNvSpPr>
              <a:spLocks noChangeArrowheads="1"/>
            </p:cNvSpPr>
            <p:nvPr/>
          </p:nvSpPr>
          <p:spPr bwMode="gray">
            <a:xfrm>
              <a:off x="915" y="858"/>
              <a:ext cx="2686" cy="10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Description of use case</a:t>
              </a:r>
              <a:endParaRPr lang="en-US" sz="1467">
                <a:solidFill>
                  <a:srgbClr val="808080"/>
                </a:solidFill>
                <a:latin typeface="Arial"/>
              </a:endParaRPr>
            </a:p>
          </p:txBody>
        </p:sp>
      </p:grpSp>
      <p:grpSp>
        <p:nvGrpSpPr>
          <p:cNvPr id="45" name="ACET"/>
          <p:cNvGrpSpPr>
            <a:grpSpLocks/>
          </p:cNvGrpSpPr>
          <p:nvPr/>
        </p:nvGrpSpPr>
        <p:grpSpPr bwMode="gray">
          <a:xfrm>
            <a:off x="5917143" y="710880"/>
            <a:ext cx="3080151" cy="250838"/>
            <a:chOff x="915" y="852"/>
            <a:chExt cx="2686" cy="135"/>
          </a:xfrm>
        </p:grpSpPr>
        <p:cxnSp>
          <p:nvCxnSpPr>
            <p:cNvPr id="46" name="AutoShape 249"/>
            <p:cNvCxnSpPr>
              <a:cxnSpLocks noChangeShapeType="1"/>
              <a:stCxn id="47" idx="4"/>
              <a:endCxn id="47" idx="6"/>
            </p:cNvCxnSpPr>
            <p:nvPr/>
          </p:nvCxnSpPr>
          <p:spPr bwMode="gray">
            <a:xfrm>
              <a:off x="915" y="987"/>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ACET"/>
            <p:cNvSpPr>
              <a:spLocks noChangeArrowheads="1"/>
            </p:cNvSpPr>
            <p:nvPr/>
          </p:nvSpPr>
          <p:spPr bwMode="gray">
            <a:xfrm>
              <a:off x="915" y="852"/>
              <a:ext cx="2686" cy="13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Technologies</a:t>
              </a:r>
              <a:endParaRPr lang="en-US" sz="1467">
                <a:solidFill>
                  <a:srgbClr val="808080"/>
                </a:solidFill>
                <a:latin typeface="Arial"/>
              </a:endParaRPr>
            </a:p>
          </p:txBody>
        </p:sp>
      </p:grpSp>
      <p:grpSp>
        <p:nvGrpSpPr>
          <p:cNvPr id="48" name="ACET"/>
          <p:cNvGrpSpPr>
            <a:grpSpLocks/>
          </p:cNvGrpSpPr>
          <p:nvPr/>
        </p:nvGrpSpPr>
        <p:grpSpPr bwMode="gray">
          <a:xfrm>
            <a:off x="9149003" y="723886"/>
            <a:ext cx="2808000" cy="250838"/>
            <a:chOff x="915" y="859"/>
            <a:chExt cx="2686" cy="135"/>
          </a:xfrm>
        </p:grpSpPr>
        <p:cxnSp>
          <p:nvCxnSpPr>
            <p:cNvPr id="49" name="AutoShape 249"/>
            <p:cNvCxnSpPr>
              <a:cxnSpLocks noChangeShapeType="1"/>
              <a:stCxn id="50" idx="4"/>
              <a:endCxn id="50" idx="6"/>
            </p:cNvCxnSpPr>
            <p:nvPr/>
          </p:nvCxnSpPr>
          <p:spPr bwMode="gray">
            <a:xfrm>
              <a:off x="915" y="994"/>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ACET"/>
            <p:cNvSpPr>
              <a:spLocks noChangeArrowheads="1"/>
            </p:cNvSpPr>
            <p:nvPr/>
          </p:nvSpPr>
          <p:spPr bwMode="gray">
            <a:xfrm>
              <a:off x="915" y="859"/>
              <a:ext cx="2686" cy="13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Impact</a:t>
              </a:r>
              <a:endParaRPr lang="en-US" sz="1467">
                <a:solidFill>
                  <a:srgbClr val="808080"/>
                </a:solidFill>
                <a:latin typeface="Arial"/>
              </a:endParaRPr>
            </a:p>
          </p:txBody>
        </p:sp>
      </p:grpSp>
      <p:grpSp>
        <p:nvGrpSpPr>
          <p:cNvPr id="175" name="ACET"/>
          <p:cNvGrpSpPr>
            <a:grpSpLocks/>
          </p:cNvGrpSpPr>
          <p:nvPr/>
        </p:nvGrpSpPr>
        <p:grpSpPr bwMode="gray">
          <a:xfrm>
            <a:off x="5917143" y="3661955"/>
            <a:ext cx="3080151" cy="249639"/>
            <a:chOff x="915" y="905"/>
            <a:chExt cx="2686" cy="125"/>
          </a:xfrm>
        </p:grpSpPr>
        <p:cxnSp>
          <p:nvCxnSpPr>
            <p:cNvPr id="204" name="AutoShape 249"/>
            <p:cNvCxnSpPr>
              <a:cxnSpLocks noChangeShapeType="1"/>
              <a:stCxn id="205" idx="4"/>
              <a:endCxn id="205"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 name="ACET"/>
            <p:cNvSpPr>
              <a:spLocks noChangeArrowheads="1"/>
            </p:cNvSpPr>
            <p:nvPr/>
          </p:nvSpPr>
          <p:spPr bwMode="gray">
            <a:xfrm>
              <a:off x="915" y="905"/>
              <a:ext cx="2686" cy="12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Enablers</a:t>
              </a:r>
              <a:endParaRPr lang="en-US" sz="1467">
                <a:solidFill>
                  <a:srgbClr val="808080"/>
                </a:solidFill>
                <a:latin typeface="Arial"/>
              </a:endParaRPr>
            </a:p>
          </p:txBody>
        </p:sp>
      </p:grpSp>
      <p:cxnSp>
        <p:nvCxnSpPr>
          <p:cNvPr id="12" name="Straight Connector 11"/>
          <p:cNvCxnSpPr/>
          <p:nvPr/>
        </p:nvCxnSpPr>
        <p:spPr>
          <a:xfrm>
            <a:off x="5796489" y="853393"/>
            <a:ext cx="0" cy="5687939"/>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9063414" y="853393"/>
            <a:ext cx="0" cy="5687939"/>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nvGrpSpPr>
          <p:cNvPr id="26" name="ACET">
            <a:extLst>
              <a:ext uri="{FF2B5EF4-FFF2-40B4-BE49-F238E27FC236}">
                <a16:creationId xmlns:a16="http://schemas.microsoft.com/office/drawing/2014/main" id="{DB21BF45-74CB-4678-8865-6DC1DA6FAE59}"/>
              </a:ext>
            </a:extLst>
          </p:cNvPr>
          <p:cNvGrpSpPr>
            <a:grpSpLocks/>
          </p:cNvGrpSpPr>
          <p:nvPr/>
        </p:nvGrpSpPr>
        <p:grpSpPr bwMode="gray">
          <a:xfrm>
            <a:off x="9149002" y="3660533"/>
            <a:ext cx="2808000" cy="251063"/>
            <a:chOff x="915" y="875"/>
            <a:chExt cx="2686" cy="155"/>
          </a:xfrm>
        </p:grpSpPr>
        <p:cxnSp>
          <p:nvCxnSpPr>
            <p:cNvPr id="27" name="AutoShape 249">
              <a:extLst>
                <a:ext uri="{FF2B5EF4-FFF2-40B4-BE49-F238E27FC236}">
                  <a16:creationId xmlns:a16="http://schemas.microsoft.com/office/drawing/2014/main" id="{BDD94E66-E3D8-4612-AD35-CFF03F8FE7CD}"/>
                </a:ext>
              </a:extLst>
            </p:cNvPr>
            <p:cNvCxnSpPr>
              <a:cxnSpLocks noChangeShapeType="1"/>
              <a:stCxn id="28" idx="4"/>
              <a:endCxn id="2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ACET">
              <a:extLst>
                <a:ext uri="{FF2B5EF4-FFF2-40B4-BE49-F238E27FC236}">
                  <a16:creationId xmlns:a16="http://schemas.microsoft.com/office/drawing/2014/main" id="{BB1A7236-2B53-43D6-B557-90B0B8DC6D43}"/>
                </a:ext>
              </a:extLst>
            </p:cNvPr>
            <p:cNvSpPr>
              <a:spLocks noChangeArrowheads="1"/>
            </p:cNvSpPr>
            <p:nvPr/>
          </p:nvSpPr>
          <p:spPr bwMode="gray">
            <a:xfrm>
              <a:off x="915" y="875"/>
              <a:ext cx="2686" cy="15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charset="0"/>
                </a:rPr>
                <a:t>Spread</a:t>
              </a:r>
              <a:endParaRPr lang="en-US" sz="1467">
                <a:solidFill>
                  <a:srgbClr val="808080"/>
                </a:solidFill>
                <a:latin typeface="Arial" charset="0"/>
              </a:endParaRPr>
            </a:p>
          </p:txBody>
        </p:sp>
      </p:grpSp>
      <p:sp>
        <p:nvSpPr>
          <p:cNvPr id="19" name="Marvintitletrackercircle">
            <a:extLst>
              <a:ext uri="{FF2B5EF4-FFF2-40B4-BE49-F238E27FC236}">
                <a16:creationId xmlns:a16="http://schemas.microsoft.com/office/drawing/2014/main" id="{D6EC713A-8207-441E-91CB-4A1339C871CF}"/>
              </a:ext>
            </a:extLst>
          </p:cNvPr>
          <p:cNvSpPr/>
          <p:nvPr>
            <p:custDataLst>
              <p:tags r:id="rId3"/>
            </p:custDataLst>
          </p:nvPr>
        </p:nvSpPr>
        <p:spPr>
          <a:xfrm>
            <a:off x="145053" y="222928"/>
            <a:ext cx="399627" cy="39962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defTabSz="1219140" fontAlgn="base">
              <a:spcBef>
                <a:spcPct val="0"/>
              </a:spcBef>
              <a:spcAft>
                <a:spcPct val="0"/>
              </a:spcAft>
            </a:pPr>
            <a:r>
              <a:rPr lang="en-US" sz="2400" b="1">
                <a:solidFill>
                  <a:srgbClr val="000000"/>
                </a:solidFill>
                <a:latin typeface="Arial"/>
              </a:rPr>
              <a:t>7</a:t>
            </a:r>
          </a:p>
        </p:txBody>
      </p:sp>
      <p:grpSp>
        <p:nvGrpSpPr>
          <p:cNvPr id="42" name="ACET">
            <a:extLst>
              <a:ext uri="{FF2B5EF4-FFF2-40B4-BE49-F238E27FC236}">
                <a16:creationId xmlns:a16="http://schemas.microsoft.com/office/drawing/2014/main" id="{A3FC73D4-4164-4289-90DA-736A0FA53619}"/>
              </a:ext>
            </a:extLst>
          </p:cNvPr>
          <p:cNvGrpSpPr>
            <a:grpSpLocks/>
          </p:cNvGrpSpPr>
          <p:nvPr/>
        </p:nvGrpSpPr>
        <p:grpSpPr bwMode="gray">
          <a:xfrm>
            <a:off x="161987" y="5410634"/>
            <a:ext cx="5544000" cy="250192"/>
            <a:chOff x="915" y="925"/>
            <a:chExt cx="2686" cy="105"/>
          </a:xfrm>
        </p:grpSpPr>
        <p:cxnSp>
          <p:nvCxnSpPr>
            <p:cNvPr id="52" name="AutoShape 249">
              <a:extLst>
                <a:ext uri="{FF2B5EF4-FFF2-40B4-BE49-F238E27FC236}">
                  <a16:creationId xmlns:a16="http://schemas.microsoft.com/office/drawing/2014/main" id="{C22437ED-4D2B-4A2A-96C6-FA238014AE28}"/>
                </a:ext>
              </a:extLst>
            </p:cNvPr>
            <p:cNvCxnSpPr>
              <a:cxnSpLocks noChangeShapeType="1"/>
              <a:stCxn id="53" idx="4"/>
              <a:endCxn id="53"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ACET">
              <a:extLst>
                <a:ext uri="{FF2B5EF4-FFF2-40B4-BE49-F238E27FC236}">
                  <a16:creationId xmlns:a16="http://schemas.microsoft.com/office/drawing/2014/main" id="{86194340-D60E-4D87-A5B6-477B34CCB7C0}"/>
                </a:ext>
              </a:extLst>
            </p:cNvPr>
            <p:cNvSpPr>
              <a:spLocks noChangeArrowheads="1"/>
            </p:cNvSpPr>
            <p:nvPr/>
          </p:nvSpPr>
          <p:spPr bwMode="gray">
            <a:xfrm>
              <a:off x="915" y="925"/>
              <a:ext cx="2686" cy="10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Problems addressed</a:t>
              </a:r>
              <a:endParaRPr lang="en-US" sz="1467">
                <a:solidFill>
                  <a:srgbClr val="808080"/>
                </a:solidFill>
                <a:latin typeface="Arial"/>
              </a:endParaRPr>
            </a:p>
          </p:txBody>
        </p:sp>
      </p:grpSp>
      <p:sp>
        <p:nvSpPr>
          <p:cNvPr id="38" name="TextBox 215">
            <a:extLst>
              <a:ext uri="{FF2B5EF4-FFF2-40B4-BE49-F238E27FC236}">
                <a16:creationId xmlns:a16="http://schemas.microsoft.com/office/drawing/2014/main" id="{5BD520F3-4528-4797-8076-3426088511EF}"/>
              </a:ext>
            </a:extLst>
          </p:cNvPr>
          <p:cNvSpPr txBox="1">
            <a:spLocks/>
          </p:cNvSpPr>
          <p:nvPr/>
        </p:nvSpPr>
        <p:spPr>
          <a:xfrm>
            <a:off x="9187703" y="4117849"/>
            <a:ext cx="2824841" cy="170368"/>
          </a:xfrm>
          <a:prstGeom prst="rect">
            <a:avLst/>
          </a:prstGeom>
        </p:spPr>
        <p:txBody>
          <a:bodyPr vert="horz" wrap="square" lIns="0" tIns="0" rIns="0" bIns="0" rtlCol="0" anchor="t">
            <a:spAutoFit/>
          </a:bodyPr>
          <a:lstStyle>
            <a:lvl1pPr marL="0" lvl="0" indent="0" defTabSz="685122" eaLnBrk="1" latinLnBrk="0" hangingPunct="1">
              <a:buClr>
                <a:schemeClr val="tx2"/>
              </a:buClr>
              <a:buSzPct val="100000"/>
              <a:defRPr sz="1400" baseline="0">
                <a:latin typeface="+mn-lt"/>
              </a:defRPr>
            </a:lvl1pPr>
            <a:lvl2pPr marL="148200" lvl="1" indent="-146986" defTabSz="685122" eaLnBrk="1" latinLnBrk="0" hangingPunct="1">
              <a:buClr>
                <a:schemeClr val="tx2"/>
              </a:buClr>
              <a:buSzPct val="125000"/>
              <a:buFont typeface="Arial" charset="0"/>
              <a:buChar char="▪"/>
              <a:defRPr sz="1400" baseline="0">
                <a:latin typeface="+mn-lt"/>
              </a:defRPr>
            </a:lvl2pPr>
            <a:lvl3pPr marL="349849" lvl="2" indent="-200435" defTabSz="685122" eaLnBrk="1" latinLnBrk="0" hangingPunct="1">
              <a:buClr>
                <a:schemeClr val="tx2"/>
              </a:buClr>
              <a:buSzPct val="120000"/>
              <a:buFont typeface="Arial" charset="0"/>
              <a:buChar char="–"/>
              <a:defRPr sz="1400" baseline="0">
                <a:latin typeface="+mn-lt"/>
              </a:defRPr>
            </a:lvl3pPr>
            <a:lvl4pPr marL="470111" lvl="3" indent="-119046" defTabSz="685122" eaLnBrk="1" latinLnBrk="0" hangingPunct="1">
              <a:buClr>
                <a:schemeClr val="tx2"/>
              </a:buClr>
              <a:buSzPct val="120000"/>
              <a:buFont typeface="Arial" charset="0"/>
              <a:buChar char="▫"/>
              <a:defRPr sz="1400" baseline="0">
                <a:latin typeface="+mn-lt"/>
              </a:defRPr>
            </a:lvl4pPr>
            <a:lvl5pPr marL="573753" lvl="4" indent="-99610" defTabSz="685122" eaLnBrk="1" latinLnBrk="0" hangingPunct="1">
              <a:buClr>
                <a:schemeClr val="tx2"/>
              </a:buClr>
              <a:buSzPct val="89000"/>
              <a:buFont typeface="Arial" charset="0"/>
              <a:buChar char="-"/>
              <a:defRPr sz="1400" baseline="0">
                <a:latin typeface="+mn-lt"/>
              </a:defRPr>
            </a:lvl5pPr>
            <a:lvl6pPr marL="573753" indent="-99610" defTabSz="685122" fontAlgn="base">
              <a:spcBef>
                <a:spcPct val="0"/>
              </a:spcBef>
              <a:spcAft>
                <a:spcPct val="0"/>
              </a:spcAft>
              <a:buClr>
                <a:schemeClr val="tx2"/>
              </a:buClr>
              <a:buSzPct val="89000"/>
              <a:buFont typeface="Arial" charset="0"/>
              <a:buChar char="-"/>
              <a:defRPr sz="1224" baseline="0">
                <a:latin typeface="+mn-lt"/>
              </a:defRPr>
            </a:lvl6pPr>
            <a:lvl7pPr marL="573753" indent="-99610" defTabSz="685122" fontAlgn="base">
              <a:spcBef>
                <a:spcPct val="0"/>
              </a:spcBef>
              <a:spcAft>
                <a:spcPct val="0"/>
              </a:spcAft>
              <a:buClr>
                <a:schemeClr val="tx2"/>
              </a:buClr>
              <a:buSzPct val="89000"/>
              <a:buFont typeface="Arial" charset="0"/>
              <a:buChar char="-"/>
              <a:defRPr sz="1224" baseline="0">
                <a:latin typeface="+mn-lt"/>
              </a:defRPr>
            </a:lvl7pPr>
            <a:lvl8pPr marL="573753" indent="-99610" defTabSz="685122" fontAlgn="base">
              <a:spcBef>
                <a:spcPct val="0"/>
              </a:spcBef>
              <a:spcAft>
                <a:spcPct val="0"/>
              </a:spcAft>
              <a:buClr>
                <a:schemeClr val="tx2"/>
              </a:buClr>
              <a:buSzPct val="89000"/>
              <a:buFont typeface="Arial" charset="0"/>
              <a:buChar char="-"/>
              <a:defRPr sz="1224" baseline="0">
                <a:latin typeface="+mn-lt"/>
              </a:defRPr>
            </a:lvl8pPr>
            <a:lvl9pPr marL="573753" indent="-99610" defTabSz="685122" fontAlgn="base">
              <a:spcBef>
                <a:spcPct val="0"/>
              </a:spcBef>
              <a:spcAft>
                <a:spcPct val="0"/>
              </a:spcAft>
              <a:buClr>
                <a:schemeClr val="tx2"/>
              </a:buClr>
              <a:buSzPct val="89000"/>
              <a:buFont typeface="Arial" charset="0"/>
              <a:buChar char="-"/>
              <a:defRPr sz="1224" baseline="0">
                <a:latin typeface="+mn-lt"/>
              </a:defRPr>
            </a:lvl9pPr>
          </a:lstStyle>
          <a:p>
            <a:pPr marL="197590" lvl="1" indent="-195971" defTabSz="913450" fontAlgn="base">
              <a:spcBef>
                <a:spcPct val="0"/>
              </a:spcBef>
              <a:spcAft>
                <a:spcPct val="0"/>
              </a:spcAft>
              <a:buClr>
                <a:srgbClr val="000000"/>
              </a:buClr>
            </a:pPr>
            <a:r>
              <a:rPr lang="en-US" sz="1107">
                <a:solidFill>
                  <a:srgbClr val="000000"/>
                </a:solidFill>
                <a:latin typeface="Unilever Shilling" panose="020B0502020202020204" pitchFamily="34" charset="0"/>
                <a:cs typeface="Unilever Shilling" panose="020B0502020202020204" pitchFamily="34" charset="0"/>
              </a:rPr>
              <a:t>Factory covered</a:t>
            </a:r>
          </a:p>
        </p:txBody>
      </p:sp>
      <p:pic>
        <p:nvPicPr>
          <p:cNvPr id="8" name="Picture 7">
            <a:extLst>
              <a:ext uri="{FF2B5EF4-FFF2-40B4-BE49-F238E27FC236}">
                <a16:creationId xmlns:a16="http://schemas.microsoft.com/office/drawing/2014/main" id="{9883EC90-BE58-4B02-B919-E01C595A0808}"/>
              </a:ext>
            </a:extLst>
          </p:cNvPr>
          <p:cNvPicPr>
            <a:picLocks noChangeAspect="1"/>
          </p:cNvPicPr>
          <p:nvPr/>
        </p:nvPicPr>
        <p:blipFill>
          <a:blip r:embed="rId8"/>
          <a:stretch>
            <a:fillRect/>
          </a:stretch>
        </p:blipFill>
        <p:spPr>
          <a:xfrm>
            <a:off x="9014584" y="4249613"/>
            <a:ext cx="2893813" cy="829128"/>
          </a:xfrm>
          <a:prstGeom prst="rect">
            <a:avLst/>
          </a:prstGeom>
        </p:spPr>
      </p:pic>
      <p:sp>
        <p:nvSpPr>
          <p:cNvPr id="3" name="TextBox 2">
            <a:extLst>
              <a:ext uri="{FF2B5EF4-FFF2-40B4-BE49-F238E27FC236}">
                <a16:creationId xmlns:a16="http://schemas.microsoft.com/office/drawing/2014/main" id="{620C6E80-3299-7B1D-CE20-2B62FDA00EDA}"/>
              </a:ext>
            </a:extLst>
          </p:cNvPr>
          <p:cNvSpPr txBox="1"/>
          <p:nvPr/>
        </p:nvSpPr>
        <p:spPr>
          <a:xfrm>
            <a:off x="122393" y="5757416"/>
            <a:ext cx="5553439" cy="646331"/>
          </a:xfrm>
          <a:prstGeom prst="rect">
            <a:avLst/>
          </a:prstGeom>
          <a:noFill/>
          <a:ln>
            <a:solidFill>
              <a:schemeClr val="accent4"/>
            </a:solidFill>
          </a:ln>
        </p:spPr>
        <p:txBody>
          <a:bodyPr wrap="square" rtlCol="0">
            <a:spAutoFit/>
          </a:bodyPr>
          <a:lstStyle/>
          <a:p>
            <a:r>
              <a:rPr lang="en-GB"/>
              <a:t>Minor Stops </a:t>
            </a:r>
          </a:p>
          <a:p>
            <a:endParaRPr lang="en-GB"/>
          </a:p>
        </p:txBody>
      </p:sp>
      <p:sp>
        <p:nvSpPr>
          <p:cNvPr id="4" name="TextBox 3">
            <a:extLst>
              <a:ext uri="{FF2B5EF4-FFF2-40B4-BE49-F238E27FC236}">
                <a16:creationId xmlns:a16="http://schemas.microsoft.com/office/drawing/2014/main" id="{DB116FB8-539F-76B0-375A-4F6270B66787}"/>
              </a:ext>
            </a:extLst>
          </p:cNvPr>
          <p:cNvSpPr txBox="1"/>
          <p:nvPr/>
        </p:nvSpPr>
        <p:spPr>
          <a:xfrm>
            <a:off x="127112" y="1040092"/>
            <a:ext cx="5544000" cy="2827441"/>
          </a:xfrm>
          <a:prstGeom prst="rect">
            <a:avLst/>
          </a:prstGeom>
          <a:noFill/>
          <a:ln>
            <a:solidFill>
              <a:schemeClr val="accent4"/>
            </a:solidFill>
          </a:ln>
        </p:spPr>
        <p:txBody>
          <a:bodyPr wrap="square" rtlCol="0">
            <a:spAutoFit/>
          </a:bodyPr>
          <a:lstStyle/>
          <a:p>
            <a:pPr algn="l" rtl="0" fontAlgn="base">
              <a:lnSpc>
                <a:spcPct val="150000"/>
              </a:lnSpc>
            </a:pPr>
            <a:r>
              <a:rPr lang="en-US" sz="1200" b="1" i="0" u="none" strike="noStrike" dirty="0">
                <a:solidFill>
                  <a:srgbClr val="000000"/>
                </a:solidFill>
                <a:effectLst/>
                <a:latin typeface="Unilever Shilling" panose="020B0502020202020204" pitchFamily="34" charset="0"/>
              </a:rPr>
              <a:t>Minor stop reduction</a:t>
            </a:r>
            <a:r>
              <a:rPr lang="en-US" sz="1200" b="0" i="0" dirty="0">
                <a:solidFill>
                  <a:srgbClr val="000000"/>
                </a:solidFill>
                <a:effectLst/>
                <a:latin typeface="Unilever Shilling" panose="020B0502020202020204" pitchFamily="34" charset="0"/>
              </a:rPr>
              <a:t>​</a:t>
            </a:r>
            <a:endParaRPr lang="en-US" sz="1200" b="0" i="0" dirty="0">
              <a:solidFill>
                <a:srgbClr val="858585"/>
              </a:solidFill>
              <a:effectLst/>
              <a:latin typeface="Segoe UI" panose="020B0502040204020203" pitchFamily="34" charset="0"/>
            </a:endParaRPr>
          </a:p>
          <a:p>
            <a:pPr algn="l" rtl="0" fontAlgn="base">
              <a:lnSpc>
                <a:spcPct val="150000"/>
              </a:lnSpc>
              <a:buFont typeface="Arial" panose="020B0604020202020204" pitchFamily="34" charset="0"/>
              <a:buChar char="•"/>
            </a:pPr>
            <a:r>
              <a:rPr lang="en-US" sz="1200" b="0" i="0" u="none" strike="noStrike" dirty="0">
                <a:solidFill>
                  <a:srgbClr val="000000"/>
                </a:solidFill>
                <a:effectLst/>
                <a:latin typeface="Unilever Shilling" panose="020B0502020202020204" pitchFamily="34" charset="0"/>
              </a:rPr>
              <a:t>Minor stops makes up for most of the downtime experienced in B&amp;PC – 20% OLE loss.</a:t>
            </a:r>
            <a:r>
              <a:rPr lang="en-US" sz="1200" b="0" i="0" dirty="0">
                <a:solidFill>
                  <a:srgbClr val="000000"/>
                </a:solidFill>
                <a:effectLst/>
                <a:latin typeface="Unilever Shilling" panose="020B0502020202020204" pitchFamily="34" charset="0"/>
              </a:rPr>
              <a:t>​</a:t>
            </a:r>
            <a:endParaRPr lang="en-US" sz="1200" b="0" i="0" dirty="0">
              <a:solidFill>
                <a:srgbClr val="858585"/>
              </a:solidFill>
              <a:effectLst/>
              <a:latin typeface="Arial" panose="020B0604020202020204" pitchFamily="34" charset="0"/>
            </a:endParaRPr>
          </a:p>
          <a:p>
            <a:pPr algn="l" rtl="0" fontAlgn="base">
              <a:lnSpc>
                <a:spcPct val="150000"/>
              </a:lnSpc>
              <a:buFont typeface="Arial" panose="020B0604020202020204" pitchFamily="34" charset="0"/>
              <a:buChar char="•"/>
            </a:pPr>
            <a:r>
              <a:rPr lang="en-US" sz="1200" b="0" i="0" u="none" strike="noStrike" dirty="0">
                <a:solidFill>
                  <a:srgbClr val="000000"/>
                </a:solidFill>
                <a:effectLst/>
                <a:latin typeface="Unilever Shilling" panose="020B0502020202020204" pitchFamily="34" charset="0"/>
              </a:rPr>
              <a:t>The aim is to halve the deficit and recover 10% of losses by Q2 2023.</a:t>
            </a:r>
            <a:r>
              <a:rPr lang="en-US" sz="1200" b="0" i="0" dirty="0">
                <a:solidFill>
                  <a:srgbClr val="000000"/>
                </a:solidFill>
                <a:effectLst/>
                <a:latin typeface="Unilever Shilling" panose="020B0502020202020204" pitchFamily="34" charset="0"/>
              </a:rPr>
              <a:t>​</a:t>
            </a:r>
            <a:endParaRPr lang="en-US" sz="1200" b="0" i="0" dirty="0">
              <a:solidFill>
                <a:srgbClr val="858585"/>
              </a:solidFill>
              <a:effectLst/>
              <a:latin typeface="Arial" panose="020B0604020202020204" pitchFamily="34" charset="0"/>
            </a:endParaRPr>
          </a:p>
          <a:p>
            <a:pPr algn="l" rtl="0" fontAlgn="base">
              <a:lnSpc>
                <a:spcPct val="150000"/>
              </a:lnSpc>
            </a:pPr>
            <a:r>
              <a:rPr lang="en-US" sz="1200" b="0" i="0" dirty="0">
                <a:solidFill>
                  <a:srgbClr val="000000"/>
                </a:solidFill>
                <a:effectLst/>
                <a:latin typeface="Unilever Shilling" panose="020B0502020202020204" pitchFamily="34" charset="0"/>
              </a:rPr>
              <a:t>​</a:t>
            </a:r>
            <a:endParaRPr lang="en-US" sz="1200" b="0" i="0" dirty="0">
              <a:solidFill>
                <a:srgbClr val="858585"/>
              </a:solidFill>
              <a:effectLst/>
              <a:latin typeface="Segoe UI" panose="020B0502040204020203" pitchFamily="34" charset="0"/>
            </a:endParaRPr>
          </a:p>
          <a:p>
            <a:pPr algn="l" rtl="0" fontAlgn="base">
              <a:lnSpc>
                <a:spcPct val="150000"/>
              </a:lnSpc>
              <a:buFont typeface="Arial" panose="020B0604020202020204" pitchFamily="34" charset="0"/>
              <a:buChar char="•"/>
            </a:pPr>
            <a:r>
              <a:rPr lang="en-US" sz="1200" b="0" i="0" u="none" strike="noStrike" dirty="0">
                <a:solidFill>
                  <a:srgbClr val="000000"/>
                </a:solidFill>
                <a:effectLst/>
                <a:latin typeface="Unilever Shilling" panose="020B0502020202020204" pitchFamily="34" charset="0"/>
              </a:rPr>
              <a:t>Installation of the first HCI stack server within Unilever brings cloud computing power to the edge.  </a:t>
            </a:r>
            <a:r>
              <a:rPr lang="en-US" sz="1200" b="0" i="0" dirty="0">
                <a:solidFill>
                  <a:srgbClr val="000000"/>
                </a:solidFill>
                <a:effectLst/>
                <a:latin typeface="Unilever Shilling" panose="020B0502020202020204" pitchFamily="34" charset="0"/>
              </a:rPr>
              <a:t>​</a:t>
            </a:r>
            <a:endParaRPr lang="en-US" sz="1200" b="0" i="0" dirty="0">
              <a:solidFill>
                <a:srgbClr val="858585"/>
              </a:solidFill>
              <a:effectLst/>
              <a:latin typeface="Arial" panose="020B0604020202020204" pitchFamily="34" charset="0"/>
            </a:endParaRPr>
          </a:p>
          <a:p>
            <a:pPr algn="l" rtl="0" fontAlgn="base">
              <a:lnSpc>
                <a:spcPct val="150000"/>
              </a:lnSpc>
              <a:buFont typeface="Arial" panose="020B0604020202020204" pitchFamily="34" charset="0"/>
              <a:buChar char="•"/>
            </a:pPr>
            <a:r>
              <a:rPr lang="en-US" sz="1200" b="0" i="0" u="none" strike="noStrike" dirty="0">
                <a:solidFill>
                  <a:srgbClr val="000000"/>
                </a:solidFill>
                <a:effectLst/>
                <a:latin typeface="Unilever Shilling" panose="020B0502020202020204" pitchFamily="34" charset="0"/>
              </a:rPr>
              <a:t>The system incorporates 108 cameras installed across all the machines to enable minor stop capture &amp; analysis in conjunction with DFOS. </a:t>
            </a:r>
            <a:endParaRPr lang="en-US" sz="1200" b="0" i="0" dirty="0">
              <a:solidFill>
                <a:srgbClr val="858585"/>
              </a:solidFill>
              <a:effectLst/>
              <a:latin typeface="Arial" panose="020B0604020202020204" pitchFamily="34" charset="0"/>
            </a:endParaRPr>
          </a:p>
        </p:txBody>
      </p:sp>
      <p:sp>
        <p:nvSpPr>
          <p:cNvPr id="5" name="TextBox 4">
            <a:extLst>
              <a:ext uri="{FF2B5EF4-FFF2-40B4-BE49-F238E27FC236}">
                <a16:creationId xmlns:a16="http://schemas.microsoft.com/office/drawing/2014/main" id="{0DC234CC-CEBA-D84B-4D99-0A58F2FD3822}"/>
              </a:ext>
            </a:extLst>
          </p:cNvPr>
          <p:cNvSpPr txBox="1"/>
          <p:nvPr/>
        </p:nvSpPr>
        <p:spPr>
          <a:xfrm>
            <a:off x="5862610" y="4008181"/>
            <a:ext cx="3134684" cy="646331"/>
          </a:xfrm>
          <a:prstGeom prst="rect">
            <a:avLst/>
          </a:prstGeom>
          <a:noFill/>
          <a:ln>
            <a:solidFill>
              <a:schemeClr val="accent4"/>
            </a:solidFill>
          </a:ln>
        </p:spPr>
        <p:txBody>
          <a:bodyPr wrap="square" rtlCol="0">
            <a:spAutoFit/>
          </a:bodyPr>
          <a:lstStyle/>
          <a:p>
            <a:r>
              <a:rPr lang="en-GB" dirty="0"/>
              <a:t>DFOS </a:t>
            </a:r>
          </a:p>
          <a:p>
            <a:endParaRPr lang="en-GB" dirty="0"/>
          </a:p>
        </p:txBody>
      </p:sp>
      <p:sp>
        <p:nvSpPr>
          <p:cNvPr id="6" name="TextBox 5">
            <a:extLst>
              <a:ext uri="{FF2B5EF4-FFF2-40B4-BE49-F238E27FC236}">
                <a16:creationId xmlns:a16="http://schemas.microsoft.com/office/drawing/2014/main" id="{DA6F8989-2459-D6DB-AC1D-F6627B4FFB23}"/>
              </a:ext>
            </a:extLst>
          </p:cNvPr>
          <p:cNvSpPr txBox="1"/>
          <p:nvPr/>
        </p:nvSpPr>
        <p:spPr>
          <a:xfrm>
            <a:off x="5862610" y="1089910"/>
            <a:ext cx="3134684" cy="2308324"/>
          </a:xfrm>
          <a:prstGeom prst="rect">
            <a:avLst/>
          </a:prstGeom>
          <a:noFill/>
          <a:ln>
            <a:solidFill>
              <a:schemeClr val="accent4"/>
            </a:solidFill>
          </a:ln>
        </p:spPr>
        <p:txBody>
          <a:bodyPr wrap="square" rtlCol="0">
            <a:spAutoFit/>
          </a:bodyPr>
          <a:lstStyle/>
          <a:p>
            <a:pPr marL="285750" indent="-285750">
              <a:buFont typeface="Arial" panose="020B0604020202020204" pitchFamily="34" charset="0"/>
              <a:buChar char="•"/>
            </a:pPr>
            <a:r>
              <a:rPr lang="en-GB"/>
              <a:t>IoT sensors</a:t>
            </a:r>
          </a:p>
          <a:p>
            <a:pPr marL="285750" indent="-285750">
              <a:buFont typeface="Arial" panose="020B0604020202020204" pitchFamily="34" charset="0"/>
              <a:buChar char="•"/>
            </a:pPr>
            <a:r>
              <a:rPr lang="en-GB"/>
              <a:t>Data visualisation using </a:t>
            </a:r>
            <a:r>
              <a:rPr lang="en-GB" err="1"/>
              <a:t>PowerBi</a:t>
            </a:r>
            <a:r>
              <a:rPr lang="en-GB"/>
              <a:t> </a:t>
            </a:r>
          </a:p>
          <a:p>
            <a:pPr marL="285750" indent="-285750">
              <a:buFont typeface="Arial" panose="020B0604020202020204" pitchFamily="34" charset="0"/>
              <a:buChar char="•"/>
            </a:pPr>
            <a:r>
              <a:rPr lang="en-GB" err="1"/>
              <a:t>Hanwar</a:t>
            </a:r>
            <a:r>
              <a:rPr lang="en-GB"/>
              <a:t> CCTV Cameras </a:t>
            </a:r>
          </a:p>
          <a:p>
            <a:pPr marL="285750" indent="-285750">
              <a:buFont typeface="Arial" panose="020B0604020202020204" pitchFamily="34" charset="0"/>
              <a:buChar char="•"/>
            </a:pPr>
            <a:r>
              <a:rPr lang="en-GB"/>
              <a:t>Azure Cloud </a:t>
            </a:r>
          </a:p>
          <a:p>
            <a:pPr marL="285750" indent="-285750">
              <a:buFont typeface="Arial" panose="020B0604020202020204" pitchFamily="34" charset="0"/>
              <a:buChar char="•"/>
            </a:pPr>
            <a:r>
              <a:rPr lang="en-GB"/>
              <a:t>MSFT Stack HCI </a:t>
            </a:r>
          </a:p>
          <a:p>
            <a:endParaRPr lang="en-GB"/>
          </a:p>
          <a:p>
            <a:endParaRPr lang="en-GB"/>
          </a:p>
        </p:txBody>
      </p:sp>
      <p:sp>
        <p:nvSpPr>
          <p:cNvPr id="9" name="TextBox 8">
            <a:extLst>
              <a:ext uri="{FF2B5EF4-FFF2-40B4-BE49-F238E27FC236}">
                <a16:creationId xmlns:a16="http://schemas.microsoft.com/office/drawing/2014/main" id="{69E83980-C97E-90A1-92A6-ED0E07D9252D}"/>
              </a:ext>
            </a:extLst>
          </p:cNvPr>
          <p:cNvSpPr txBox="1"/>
          <p:nvPr/>
        </p:nvSpPr>
        <p:spPr>
          <a:xfrm>
            <a:off x="9187702" y="1138204"/>
            <a:ext cx="2824842" cy="1200329"/>
          </a:xfrm>
          <a:prstGeom prst="rect">
            <a:avLst/>
          </a:prstGeom>
          <a:noFill/>
          <a:ln>
            <a:solidFill>
              <a:schemeClr val="accent4"/>
            </a:solidFill>
          </a:ln>
        </p:spPr>
        <p:txBody>
          <a:bodyPr wrap="square" rtlCol="0">
            <a:spAutoFit/>
          </a:bodyPr>
          <a:lstStyle/>
          <a:p>
            <a:pPr marL="285750" indent="-285750">
              <a:buFont typeface="Arial" panose="020B0604020202020204" pitchFamily="34" charset="0"/>
              <a:buChar char="•"/>
            </a:pPr>
            <a:r>
              <a:rPr lang="en-GB" dirty="0"/>
              <a:t>Minor stops decreased </a:t>
            </a:r>
            <a:r>
              <a:rPr lang="en-GB"/>
              <a:t>by 25% </a:t>
            </a:r>
            <a:endParaRPr lang="en-GB" dirty="0"/>
          </a:p>
          <a:p>
            <a:pPr marL="285750" indent="-285750">
              <a:buFont typeface="Arial" panose="020B0604020202020204" pitchFamily="34" charset="0"/>
              <a:buChar char="•"/>
            </a:pPr>
            <a:r>
              <a:rPr lang="en-GB" dirty="0"/>
              <a:t>OLE Increased 6%</a:t>
            </a:r>
          </a:p>
          <a:p>
            <a:pPr marL="285750" indent="-285750">
              <a:buFont typeface="Arial" panose="020B0604020202020204" pitchFamily="34" charset="0"/>
              <a:buChar char="•"/>
            </a:pPr>
            <a:endParaRPr lang="en-GB" dirty="0"/>
          </a:p>
        </p:txBody>
      </p:sp>
      <p:sp>
        <p:nvSpPr>
          <p:cNvPr id="10" name="TextBox 9">
            <a:extLst>
              <a:ext uri="{FF2B5EF4-FFF2-40B4-BE49-F238E27FC236}">
                <a16:creationId xmlns:a16="http://schemas.microsoft.com/office/drawing/2014/main" id="{06B96FDE-3915-7BE8-A449-8B8928358E22}"/>
              </a:ext>
            </a:extLst>
          </p:cNvPr>
          <p:cNvSpPr txBox="1"/>
          <p:nvPr/>
        </p:nvSpPr>
        <p:spPr>
          <a:xfrm>
            <a:off x="9135628" y="4065874"/>
            <a:ext cx="2838887" cy="2475458"/>
          </a:xfrm>
          <a:prstGeom prst="rect">
            <a:avLst/>
          </a:prstGeom>
          <a:noFill/>
          <a:ln>
            <a:solidFill>
              <a:schemeClr val="accent4"/>
            </a:solidFill>
          </a:ln>
        </p:spPr>
        <p:txBody>
          <a:bodyPr wrap="square" rtlCol="0">
            <a:spAutoFit/>
          </a:bodyPr>
          <a:lstStyle/>
          <a:p>
            <a:endParaRPr lang="en-GB"/>
          </a:p>
        </p:txBody>
      </p:sp>
      <p:pic>
        <p:nvPicPr>
          <p:cNvPr id="13" name="Picture 12">
            <a:extLst>
              <a:ext uri="{FF2B5EF4-FFF2-40B4-BE49-F238E27FC236}">
                <a16:creationId xmlns:a16="http://schemas.microsoft.com/office/drawing/2014/main" id="{1B2EE523-AD80-E049-1D57-A9BF033E4CF9}"/>
              </a:ext>
            </a:extLst>
          </p:cNvPr>
          <p:cNvPicPr>
            <a:picLocks noChangeAspect="1"/>
          </p:cNvPicPr>
          <p:nvPr/>
        </p:nvPicPr>
        <p:blipFill>
          <a:blip r:embed="rId9"/>
          <a:stretch>
            <a:fillRect/>
          </a:stretch>
        </p:blipFill>
        <p:spPr>
          <a:xfrm>
            <a:off x="2739034" y="3727811"/>
            <a:ext cx="2949368" cy="1663398"/>
          </a:xfrm>
          <a:prstGeom prst="rect">
            <a:avLst/>
          </a:prstGeom>
        </p:spPr>
      </p:pic>
      <p:pic>
        <p:nvPicPr>
          <p:cNvPr id="15" name="Picture 14">
            <a:extLst>
              <a:ext uri="{FF2B5EF4-FFF2-40B4-BE49-F238E27FC236}">
                <a16:creationId xmlns:a16="http://schemas.microsoft.com/office/drawing/2014/main" id="{D220DA60-8E05-1429-44D2-132654D031D4}"/>
              </a:ext>
            </a:extLst>
          </p:cNvPr>
          <p:cNvPicPr>
            <a:picLocks noChangeAspect="1"/>
          </p:cNvPicPr>
          <p:nvPr/>
        </p:nvPicPr>
        <p:blipFill>
          <a:blip r:embed="rId10"/>
          <a:stretch>
            <a:fillRect/>
          </a:stretch>
        </p:blipFill>
        <p:spPr>
          <a:xfrm>
            <a:off x="403472" y="4422150"/>
            <a:ext cx="2211275" cy="881453"/>
          </a:xfrm>
          <a:prstGeom prst="rect">
            <a:avLst/>
          </a:prstGeom>
        </p:spPr>
      </p:pic>
    </p:spTree>
    <p:extLst>
      <p:ext uri="{BB962C8B-B14F-4D97-AF65-F5344CB8AC3E}">
        <p14:creationId xmlns:p14="http://schemas.microsoft.com/office/powerpoint/2010/main" val="2265317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6" name="Object 175" hidden="1"/>
          <p:cNvGraphicFramePr>
            <a:graphicFrameLocks noChangeAspect="1"/>
          </p:cNvGraphicFramePr>
          <p:nvPr>
            <p:custDataLst>
              <p:tags r:id="rId1"/>
            </p:custData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name="think-cell Slide" r:id="rId6" imgW="353" imgH="353" progId="TCLayout.ActiveDocument.1">
                  <p:embed/>
                </p:oleObj>
              </mc:Choice>
              <mc:Fallback>
                <p:oleObj name="think-cell Slide" r:id="rId6" imgW="353" imgH="353" progId="TCLayout.ActiveDocument.1">
                  <p:embed/>
                  <p:pic>
                    <p:nvPicPr>
                      <p:cNvPr id="176" name="Object 175" hidden="1"/>
                      <p:cNvPicPr/>
                      <p:nvPr/>
                    </p:nvPicPr>
                    <p:blipFill>
                      <a:blip r:embed="rId7"/>
                      <a:stretch>
                        <a:fillRect/>
                      </a:stretch>
                    </p:blipFill>
                    <p:spPr>
                      <a:xfrm>
                        <a:off x="2119" y="2119"/>
                        <a:ext cx="2116" cy="2116"/>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AB1303D6-7B25-409C-86F6-8EE3C6D0CAC3}"/>
              </a:ext>
            </a:extLst>
          </p:cNvPr>
          <p:cNvSpPr/>
          <p:nvPr>
            <p:custDataLst>
              <p:tags r:id="rId2"/>
            </p:custDataLst>
          </p:nvPr>
        </p:nvSpPr>
        <p:spPr bwMode="auto">
          <a:xfrm>
            <a:off x="1" y="1"/>
            <a:ext cx="211667" cy="211667"/>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1219140" fontAlgn="base">
              <a:spcBef>
                <a:spcPct val="0"/>
              </a:spcBef>
              <a:spcAft>
                <a:spcPct val="0"/>
              </a:spcAft>
            </a:pPr>
            <a:endParaRPr lang="en-US" sz="1467" err="1">
              <a:solidFill>
                <a:srgbClr val="FFFFFF"/>
              </a:solidFill>
              <a:latin typeface="Arial" panose="020B0604020202020204" pitchFamily="34" charset="0"/>
              <a:sym typeface="Arial" panose="020B0604020202020204" pitchFamily="34" charset="0"/>
            </a:endParaRPr>
          </a:p>
        </p:txBody>
      </p:sp>
      <p:sp>
        <p:nvSpPr>
          <p:cNvPr id="2" name="Title 1"/>
          <p:cNvSpPr>
            <a:spLocks noGrp="1"/>
          </p:cNvSpPr>
          <p:nvPr>
            <p:ph type="title"/>
          </p:nvPr>
        </p:nvSpPr>
        <p:spPr>
          <a:xfrm>
            <a:off x="161988" y="239861"/>
            <a:ext cx="10172349" cy="36933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marL="450403"/>
            <a:r>
              <a:rPr lang="de-CH" b="1"/>
              <a:t>PREDICTING VISCOSITY</a:t>
            </a:r>
          </a:p>
        </p:txBody>
      </p:sp>
      <p:grpSp>
        <p:nvGrpSpPr>
          <p:cNvPr id="35" name="ACET"/>
          <p:cNvGrpSpPr>
            <a:grpSpLocks/>
          </p:cNvGrpSpPr>
          <p:nvPr/>
        </p:nvGrpSpPr>
        <p:grpSpPr bwMode="gray">
          <a:xfrm>
            <a:off x="161987" y="712955"/>
            <a:ext cx="5544000" cy="250192"/>
            <a:chOff x="915" y="858"/>
            <a:chExt cx="2686" cy="105"/>
          </a:xfrm>
        </p:grpSpPr>
        <p:cxnSp>
          <p:nvCxnSpPr>
            <p:cNvPr id="36" name="AutoShape 249"/>
            <p:cNvCxnSpPr>
              <a:cxnSpLocks noChangeShapeType="1"/>
              <a:stCxn id="37" idx="4"/>
              <a:endCxn id="37" idx="6"/>
            </p:cNvCxnSpPr>
            <p:nvPr/>
          </p:nvCxnSpPr>
          <p:spPr bwMode="gray">
            <a:xfrm>
              <a:off x="915" y="963"/>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ACET"/>
            <p:cNvSpPr>
              <a:spLocks noChangeArrowheads="1"/>
            </p:cNvSpPr>
            <p:nvPr/>
          </p:nvSpPr>
          <p:spPr bwMode="gray">
            <a:xfrm>
              <a:off x="915" y="858"/>
              <a:ext cx="2686" cy="10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Description of use case</a:t>
              </a:r>
              <a:endParaRPr lang="en-US" sz="1467">
                <a:solidFill>
                  <a:srgbClr val="808080"/>
                </a:solidFill>
                <a:latin typeface="Arial"/>
              </a:endParaRPr>
            </a:p>
          </p:txBody>
        </p:sp>
      </p:grpSp>
      <p:grpSp>
        <p:nvGrpSpPr>
          <p:cNvPr id="45" name="ACET"/>
          <p:cNvGrpSpPr>
            <a:grpSpLocks/>
          </p:cNvGrpSpPr>
          <p:nvPr/>
        </p:nvGrpSpPr>
        <p:grpSpPr bwMode="gray">
          <a:xfrm>
            <a:off x="5917143" y="710880"/>
            <a:ext cx="3080151" cy="250838"/>
            <a:chOff x="915" y="852"/>
            <a:chExt cx="2686" cy="135"/>
          </a:xfrm>
        </p:grpSpPr>
        <p:cxnSp>
          <p:nvCxnSpPr>
            <p:cNvPr id="46" name="AutoShape 249"/>
            <p:cNvCxnSpPr>
              <a:cxnSpLocks noChangeShapeType="1"/>
              <a:stCxn id="47" idx="4"/>
              <a:endCxn id="47" idx="6"/>
            </p:cNvCxnSpPr>
            <p:nvPr/>
          </p:nvCxnSpPr>
          <p:spPr bwMode="gray">
            <a:xfrm>
              <a:off x="915" y="987"/>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ACET"/>
            <p:cNvSpPr>
              <a:spLocks noChangeArrowheads="1"/>
            </p:cNvSpPr>
            <p:nvPr/>
          </p:nvSpPr>
          <p:spPr bwMode="gray">
            <a:xfrm>
              <a:off x="915" y="852"/>
              <a:ext cx="2686" cy="13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Technologies</a:t>
              </a:r>
              <a:endParaRPr lang="en-US" sz="1467">
                <a:solidFill>
                  <a:srgbClr val="808080"/>
                </a:solidFill>
                <a:latin typeface="Arial"/>
              </a:endParaRPr>
            </a:p>
          </p:txBody>
        </p:sp>
      </p:grpSp>
      <p:grpSp>
        <p:nvGrpSpPr>
          <p:cNvPr id="48" name="ACET"/>
          <p:cNvGrpSpPr>
            <a:grpSpLocks/>
          </p:cNvGrpSpPr>
          <p:nvPr/>
        </p:nvGrpSpPr>
        <p:grpSpPr bwMode="gray">
          <a:xfrm>
            <a:off x="9149003" y="723886"/>
            <a:ext cx="2808000" cy="250838"/>
            <a:chOff x="915" y="859"/>
            <a:chExt cx="2686" cy="135"/>
          </a:xfrm>
        </p:grpSpPr>
        <p:cxnSp>
          <p:nvCxnSpPr>
            <p:cNvPr id="49" name="AutoShape 249"/>
            <p:cNvCxnSpPr>
              <a:cxnSpLocks noChangeShapeType="1"/>
              <a:stCxn id="50" idx="4"/>
              <a:endCxn id="50" idx="6"/>
            </p:cNvCxnSpPr>
            <p:nvPr/>
          </p:nvCxnSpPr>
          <p:spPr bwMode="gray">
            <a:xfrm>
              <a:off x="915" y="994"/>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ACET"/>
            <p:cNvSpPr>
              <a:spLocks noChangeArrowheads="1"/>
            </p:cNvSpPr>
            <p:nvPr/>
          </p:nvSpPr>
          <p:spPr bwMode="gray">
            <a:xfrm>
              <a:off x="915" y="859"/>
              <a:ext cx="2686" cy="13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Impact</a:t>
              </a:r>
              <a:endParaRPr lang="en-US" sz="1467">
                <a:solidFill>
                  <a:srgbClr val="808080"/>
                </a:solidFill>
                <a:latin typeface="Arial"/>
              </a:endParaRPr>
            </a:p>
          </p:txBody>
        </p:sp>
      </p:grpSp>
      <p:grpSp>
        <p:nvGrpSpPr>
          <p:cNvPr id="175" name="ACET"/>
          <p:cNvGrpSpPr>
            <a:grpSpLocks/>
          </p:cNvGrpSpPr>
          <p:nvPr/>
        </p:nvGrpSpPr>
        <p:grpSpPr bwMode="gray">
          <a:xfrm>
            <a:off x="5917143" y="3661955"/>
            <a:ext cx="3080151" cy="249639"/>
            <a:chOff x="915" y="905"/>
            <a:chExt cx="2686" cy="125"/>
          </a:xfrm>
        </p:grpSpPr>
        <p:cxnSp>
          <p:nvCxnSpPr>
            <p:cNvPr id="204" name="AutoShape 249"/>
            <p:cNvCxnSpPr>
              <a:cxnSpLocks noChangeShapeType="1"/>
              <a:stCxn id="205" idx="4"/>
              <a:endCxn id="205"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 name="ACET"/>
            <p:cNvSpPr>
              <a:spLocks noChangeArrowheads="1"/>
            </p:cNvSpPr>
            <p:nvPr/>
          </p:nvSpPr>
          <p:spPr bwMode="gray">
            <a:xfrm>
              <a:off x="915" y="905"/>
              <a:ext cx="2686" cy="12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Enablers</a:t>
              </a:r>
              <a:endParaRPr lang="en-US" sz="1467">
                <a:solidFill>
                  <a:srgbClr val="808080"/>
                </a:solidFill>
                <a:latin typeface="Arial"/>
              </a:endParaRPr>
            </a:p>
          </p:txBody>
        </p:sp>
      </p:grpSp>
      <p:cxnSp>
        <p:nvCxnSpPr>
          <p:cNvPr id="12" name="Straight Connector 11"/>
          <p:cNvCxnSpPr/>
          <p:nvPr/>
        </p:nvCxnSpPr>
        <p:spPr>
          <a:xfrm>
            <a:off x="5796489" y="853393"/>
            <a:ext cx="0" cy="5687939"/>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9063414" y="853393"/>
            <a:ext cx="0" cy="5687939"/>
          </a:xfrm>
          <a:prstGeom prst="line">
            <a:avLst/>
          </a:prstGeom>
          <a:ln>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nvGrpSpPr>
          <p:cNvPr id="26" name="ACET">
            <a:extLst>
              <a:ext uri="{FF2B5EF4-FFF2-40B4-BE49-F238E27FC236}">
                <a16:creationId xmlns:a16="http://schemas.microsoft.com/office/drawing/2014/main" id="{DB21BF45-74CB-4678-8865-6DC1DA6FAE59}"/>
              </a:ext>
            </a:extLst>
          </p:cNvPr>
          <p:cNvGrpSpPr>
            <a:grpSpLocks/>
          </p:cNvGrpSpPr>
          <p:nvPr/>
        </p:nvGrpSpPr>
        <p:grpSpPr bwMode="gray">
          <a:xfrm>
            <a:off x="9149003" y="4008181"/>
            <a:ext cx="2808000" cy="251063"/>
            <a:chOff x="915" y="875"/>
            <a:chExt cx="2686" cy="155"/>
          </a:xfrm>
        </p:grpSpPr>
        <p:cxnSp>
          <p:nvCxnSpPr>
            <p:cNvPr id="27" name="AutoShape 249">
              <a:extLst>
                <a:ext uri="{FF2B5EF4-FFF2-40B4-BE49-F238E27FC236}">
                  <a16:creationId xmlns:a16="http://schemas.microsoft.com/office/drawing/2014/main" id="{BDD94E66-E3D8-4612-AD35-CFF03F8FE7CD}"/>
                </a:ext>
              </a:extLst>
            </p:cNvPr>
            <p:cNvCxnSpPr>
              <a:cxnSpLocks noChangeShapeType="1"/>
              <a:stCxn id="28" idx="4"/>
              <a:endCxn id="2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ACET">
              <a:extLst>
                <a:ext uri="{FF2B5EF4-FFF2-40B4-BE49-F238E27FC236}">
                  <a16:creationId xmlns:a16="http://schemas.microsoft.com/office/drawing/2014/main" id="{BB1A7236-2B53-43D6-B557-90B0B8DC6D43}"/>
                </a:ext>
              </a:extLst>
            </p:cNvPr>
            <p:cNvSpPr>
              <a:spLocks noChangeArrowheads="1"/>
            </p:cNvSpPr>
            <p:nvPr/>
          </p:nvSpPr>
          <p:spPr bwMode="gray">
            <a:xfrm>
              <a:off x="915" y="875"/>
              <a:ext cx="2686" cy="15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charset="0"/>
                </a:rPr>
                <a:t>Spread</a:t>
              </a:r>
              <a:endParaRPr lang="en-US" sz="1467">
                <a:solidFill>
                  <a:srgbClr val="808080"/>
                </a:solidFill>
                <a:latin typeface="Arial" charset="0"/>
              </a:endParaRPr>
            </a:p>
          </p:txBody>
        </p:sp>
      </p:grpSp>
      <p:sp>
        <p:nvSpPr>
          <p:cNvPr id="19" name="Marvintitletrackercircle">
            <a:extLst>
              <a:ext uri="{FF2B5EF4-FFF2-40B4-BE49-F238E27FC236}">
                <a16:creationId xmlns:a16="http://schemas.microsoft.com/office/drawing/2014/main" id="{D6EC713A-8207-441E-91CB-4A1339C871CF}"/>
              </a:ext>
            </a:extLst>
          </p:cNvPr>
          <p:cNvSpPr/>
          <p:nvPr>
            <p:custDataLst>
              <p:tags r:id="rId3"/>
            </p:custDataLst>
          </p:nvPr>
        </p:nvSpPr>
        <p:spPr>
          <a:xfrm>
            <a:off x="145053" y="222928"/>
            <a:ext cx="399627" cy="39962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defTabSz="1219140" fontAlgn="base">
              <a:spcBef>
                <a:spcPct val="0"/>
              </a:spcBef>
              <a:spcAft>
                <a:spcPct val="0"/>
              </a:spcAft>
            </a:pPr>
            <a:r>
              <a:rPr lang="en-US" sz="2400" b="1">
                <a:solidFill>
                  <a:srgbClr val="000000"/>
                </a:solidFill>
                <a:latin typeface="Arial"/>
              </a:rPr>
              <a:t>8</a:t>
            </a:r>
          </a:p>
        </p:txBody>
      </p:sp>
      <p:grpSp>
        <p:nvGrpSpPr>
          <p:cNvPr id="42" name="ACET">
            <a:extLst>
              <a:ext uri="{FF2B5EF4-FFF2-40B4-BE49-F238E27FC236}">
                <a16:creationId xmlns:a16="http://schemas.microsoft.com/office/drawing/2014/main" id="{A3FC73D4-4164-4289-90DA-736A0FA53619}"/>
              </a:ext>
            </a:extLst>
          </p:cNvPr>
          <p:cNvGrpSpPr>
            <a:grpSpLocks/>
          </p:cNvGrpSpPr>
          <p:nvPr/>
        </p:nvGrpSpPr>
        <p:grpSpPr bwMode="gray">
          <a:xfrm>
            <a:off x="161987" y="5410634"/>
            <a:ext cx="5544000" cy="250192"/>
            <a:chOff x="915" y="925"/>
            <a:chExt cx="2686" cy="105"/>
          </a:xfrm>
        </p:grpSpPr>
        <p:cxnSp>
          <p:nvCxnSpPr>
            <p:cNvPr id="52" name="AutoShape 249">
              <a:extLst>
                <a:ext uri="{FF2B5EF4-FFF2-40B4-BE49-F238E27FC236}">
                  <a16:creationId xmlns:a16="http://schemas.microsoft.com/office/drawing/2014/main" id="{C22437ED-4D2B-4A2A-96C6-FA238014AE28}"/>
                </a:ext>
              </a:extLst>
            </p:cNvPr>
            <p:cNvCxnSpPr>
              <a:cxnSpLocks noChangeShapeType="1"/>
              <a:stCxn id="53" idx="4"/>
              <a:endCxn id="53"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ACET">
              <a:extLst>
                <a:ext uri="{FF2B5EF4-FFF2-40B4-BE49-F238E27FC236}">
                  <a16:creationId xmlns:a16="http://schemas.microsoft.com/office/drawing/2014/main" id="{86194340-D60E-4D87-A5B6-477B34CCB7C0}"/>
                </a:ext>
              </a:extLst>
            </p:cNvPr>
            <p:cNvSpPr>
              <a:spLocks noChangeArrowheads="1"/>
            </p:cNvSpPr>
            <p:nvPr/>
          </p:nvSpPr>
          <p:spPr bwMode="gray">
            <a:xfrm>
              <a:off x="915" y="925"/>
              <a:ext cx="2686" cy="10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24384" anchor="b">
              <a:spAutoFit/>
            </a:bodyPr>
            <a:lstStyle/>
            <a:p>
              <a:pPr defTabSz="1219140" fontAlgn="base">
                <a:spcBef>
                  <a:spcPct val="0"/>
                </a:spcBef>
                <a:spcAft>
                  <a:spcPct val="0"/>
                </a:spcAft>
              </a:pPr>
              <a:r>
                <a:rPr lang="en-US" sz="1467" b="1">
                  <a:solidFill>
                    <a:srgbClr val="000000"/>
                  </a:solidFill>
                  <a:latin typeface="Arial"/>
                </a:rPr>
                <a:t>Problems addressed</a:t>
              </a:r>
              <a:endParaRPr lang="en-US" sz="1467">
                <a:solidFill>
                  <a:srgbClr val="808080"/>
                </a:solidFill>
                <a:latin typeface="Arial"/>
              </a:endParaRPr>
            </a:p>
          </p:txBody>
        </p:sp>
      </p:grpSp>
      <p:sp>
        <p:nvSpPr>
          <p:cNvPr id="3" name="TextBox 2">
            <a:extLst>
              <a:ext uri="{FF2B5EF4-FFF2-40B4-BE49-F238E27FC236}">
                <a16:creationId xmlns:a16="http://schemas.microsoft.com/office/drawing/2014/main" id="{620C6E80-3299-7B1D-CE20-2B62FDA00EDA}"/>
              </a:ext>
            </a:extLst>
          </p:cNvPr>
          <p:cNvSpPr txBox="1"/>
          <p:nvPr/>
        </p:nvSpPr>
        <p:spPr>
          <a:xfrm>
            <a:off x="122393" y="5757416"/>
            <a:ext cx="5553439" cy="646331"/>
          </a:xfrm>
          <a:prstGeom prst="rect">
            <a:avLst/>
          </a:prstGeom>
          <a:noFill/>
          <a:ln>
            <a:solidFill>
              <a:schemeClr val="accent4"/>
            </a:solidFill>
          </a:ln>
        </p:spPr>
        <p:txBody>
          <a:bodyPr wrap="square" rtlCol="0">
            <a:spAutoFit/>
          </a:bodyPr>
          <a:lstStyle/>
          <a:p>
            <a:r>
              <a:rPr lang="en-GB"/>
              <a:t>Quality checking</a:t>
            </a:r>
          </a:p>
          <a:p>
            <a:r>
              <a:rPr lang="en-GB"/>
              <a:t>Waste due to out-of-spec product</a:t>
            </a:r>
          </a:p>
        </p:txBody>
      </p:sp>
      <p:sp>
        <p:nvSpPr>
          <p:cNvPr id="4" name="TextBox 3">
            <a:extLst>
              <a:ext uri="{FF2B5EF4-FFF2-40B4-BE49-F238E27FC236}">
                <a16:creationId xmlns:a16="http://schemas.microsoft.com/office/drawing/2014/main" id="{DB116FB8-539F-76B0-375A-4F6270B66787}"/>
              </a:ext>
            </a:extLst>
          </p:cNvPr>
          <p:cNvSpPr txBox="1"/>
          <p:nvPr/>
        </p:nvSpPr>
        <p:spPr>
          <a:xfrm>
            <a:off x="127112" y="1040092"/>
            <a:ext cx="5544000" cy="3970318"/>
          </a:xfrm>
          <a:prstGeom prst="rect">
            <a:avLst/>
          </a:prstGeom>
          <a:noFill/>
          <a:ln>
            <a:solidFill>
              <a:schemeClr val="accent4"/>
            </a:solidFill>
          </a:ln>
        </p:spPr>
        <p:txBody>
          <a:bodyPr wrap="square" rtlCol="0">
            <a:spAutoFit/>
          </a:bodyPr>
          <a:lstStyle/>
          <a:p>
            <a:r>
              <a:rPr lang="en-GB"/>
              <a:t>PSL PC uses a </a:t>
            </a:r>
            <a:r>
              <a:rPr lang="en-GB" err="1"/>
              <a:t>Sonolation</a:t>
            </a:r>
            <a:r>
              <a:rPr lang="en-GB"/>
              <a:t> process to manufacture products. The system pressure and temperature have been identified as parameters critical to the quality of the end product.</a:t>
            </a:r>
          </a:p>
          <a:p>
            <a:endParaRPr lang="en-GB"/>
          </a:p>
          <a:p>
            <a:r>
              <a:rPr lang="en-GB"/>
              <a:t>Based on pressure and temperature sensor data streamed to the cloud, linear regression pressure drop models will provide a “real time” viscosity prediction which will be sent to PCS7 at the “take sample window” stage​. </a:t>
            </a:r>
          </a:p>
          <a:p>
            <a:endParaRPr lang="en-GB"/>
          </a:p>
          <a:p>
            <a:r>
              <a:rPr lang="en-GB"/>
              <a:t>If prediction is in spec, Sono will not stop for QC, product will be sent to the FPT saving QC time and eliminating start up material requiring rework</a:t>
            </a:r>
          </a:p>
        </p:txBody>
      </p:sp>
      <p:sp>
        <p:nvSpPr>
          <p:cNvPr id="5" name="TextBox 4">
            <a:extLst>
              <a:ext uri="{FF2B5EF4-FFF2-40B4-BE49-F238E27FC236}">
                <a16:creationId xmlns:a16="http://schemas.microsoft.com/office/drawing/2014/main" id="{0DC234CC-CEBA-D84B-4D99-0A58F2FD3822}"/>
              </a:ext>
            </a:extLst>
          </p:cNvPr>
          <p:cNvSpPr txBox="1"/>
          <p:nvPr/>
        </p:nvSpPr>
        <p:spPr>
          <a:xfrm>
            <a:off x="5862610" y="4008181"/>
            <a:ext cx="3134684" cy="1754326"/>
          </a:xfrm>
          <a:prstGeom prst="rect">
            <a:avLst/>
          </a:prstGeom>
          <a:noFill/>
          <a:ln>
            <a:solidFill>
              <a:schemeClr val="accent4"/>
            </a:solidFill>
          </a:ln>
        </p:spPr>
        <p:txBody>
          <a:bodyPr wrap="square" rtlCol="0">
            <a:spAutoFit/>
          </a:bodyPr>
          <a:lstStyle/>
          <a:p>
            <a:pPr marL="285750" indent="-285750">
              <a:buFont typeface="Arial" panose="020B0604020202020204" pitchFamily="34" charset="0"/>
              <a:buChar char="•"/>
            </a:pPr>
            <a:r>
              <a:rPr lang="en-GB" sz="1800"/>
              <a:t>Solid Digital Factory infrastructure</a:t>
            </a:r>
          </a:p>
          <a:p>
            <a:pPr marL="285750" indent="-285750">
              <a:buFont typeface="Arial" panose="020B0604020202020204" pitchFamily="34" charset="0"/>
              <a:buChar char="•"/>
            </a:pPr>
            <a:r>
              <a:rPr lang="en-US" sz="1800">
                <a:cs typeface="Unilever Shilling" panose="020B0502020202020204" pitchFamily="34" charset="0"/>
              </a:rPr>
              <a:t>Make Plant trials / checks</a:t>
            </a:r>
          </a:p>
          <a:p>
            <a:pPr marL="285750" indent="-285750">
              <a:buFont typeface="Arial" panose="020B0604020202020204" pitchFamily="34" charset="0"/>
              <a:buChar char="•"/>
            </a:pPr>
            <a:endParaRPr lang="en-US" sz="1800">
              <a:cs typeface="Unilever Shilling" panose="020B0502020202020204" pitchFamily="34" charset="0"/>
            </a:endParaRPr>
          </a:p>
          <a:p>
            <a:pPr marL="285750" indent="-285750">
              <a:buFont typeface="Arial" panose="020B0604020202020204" pitchFamily="34" charset="0"/>
              <a:buChar char="•"/>
            </a:pPr>
            <a:endParaRPr lang="en-GB" sz="1800"/>
          </a:p>
          <a:p>
            <a:pPr marL="285750" indent="-285750">
              <a:buFont typeface="Arial" panose="020B0604020202020204" pitchFamily="34" charset="0"/>
              <a:buChar char="•"/>
            </a:pPr>
            <a:endParaRPr lang="en-GB" sz="1800"/>
          </a:p>
        </p:txBody>
      </p:sp>
      <p:sp>
        <p:nvSpPr>
          <p:cNvPr id="6" name="TextBox 5">
            <a:extLst>
              <a:ext uri="{FF2B5EF4-FFF2-40B4-BE49-F238E27FC236}">
                <a16:creationId xmlns:a16="http://schemas.microsoft.com/office/drawing/2014/main" id="{DA6F8989-2459-D6DB-AC1D-F6627B4FFB23}"/>
              </a:ext>
            </a:extLst>
          </p:cNvPr>
          <p:cNvSpPr txBox="1"/>
          <p:nvPr/>
        </p:nvSpPr>
        <p:spPr>
          <a:xfrm>
            <a:off x="5862610" y="1089910"/>
            <a:ext cx="3134684" cy="2031325"/>
          </a:xfrm>
          <a:prstGeom prst="rect">
            <a:avLst/>
          </a:prstGeom>
          <a:noFill/>
          <a:ln>
            <a:solidFill>
              <a:schemeClr val="accent4"/>
            </a:solidFill>
          </a:ln>
        </p:spPr>
        <p:txBody>
          <a:bodyPr wrap="square" rtlCol="0">
            <a:spAutoFit/>
          </a:bodyPr>
          <a:lstStyle/>
          <a:p>
            <a:r>
              <a:rPr lang="en-GB"/>
              <a:t>Azure Machine Learning</a:t>
            </a:r>
          </a:p>
          <a:p>
            <a:r>
              <a:rPr lang="en-GB"/>
              <a:t>PCS7 (</a:t>
            </a:r>
            <a:r>
              <a:rPr lang="en-GB" err="1"/>
              <a:t>CoNET</a:t>
            </a:r>
            <a:r>
              <a:rPr lang="en-GB"/>
              <a:t> – Batch Production Software System)</a:t>
            </a:r>
          </a:p>
          <a:p>
            <a:endParaRPr lang="en-GB"/>
          </a:p>
          <a:p>
            <a:endParaRPr lang="en-GB"/>
          </a:p>
          <a:p>
            <a:endParaRPr lang="en-GB"/>
          </a:p>
        </p:txBody>
      </p:sp>
      <p:sp>
        <p:nvSpPr>
          <p:cNvPr id="9" name="TextBox 8">
            <a:extLst>
              <a:ext uri="{FF2B5EF4-FFF2-40B4-BE49-F238E27FC236}">
                <a16:creationId xmlns:a16="http://schemas.microsoft.com/office/drawing/2014/main" id="{69E83980-C97E-90A1-92A6-ED0E07D9252D}"/>
              </a:ext>
            </a:extLst>
          </p:cNvPr>
          <p:cNvSpPr txBox="1"/>
          <p:nvPr/>
        </p:nvSpPr>
        <p:spPr>
          <a:xfrm>
            <a:off x="9187702" y="1138204"/>
            <a:ext cx="2824842" cy="2585323"/>
          </a:xfrm>
          <a:prstGeom prst="rect">
            <a:avLst/>
          </a:prstGeom>
          <a:noFill/>
          <a:ln>
            <a:solidFill>
              <a:schemeClr val="accent4"/>
            </a:solidFill>
          </a:ln>
        </p:spPr>
        <p:txBody>
          <a:bodyPr wrap="square" rtlCol="0">
            <a:spAutoFit/>
          </a:bodyPr>
          <a:lstStyle/>
          <a:p>
            <a:pPr marL="285750" indent="-285750">
              <a:buFont typeface="Arial" panose="020B0604020202020204" pitchFamily="34" charset="0"/>
              <a:buChar char="•"/>
            </a:pPr>
            <a:r>
              <a:rPr lang="en-GB"/>
              <a:t>Start up tank Waste reduction - £50k</a:t>
            </a:r>
          </a:p>
          <a:p>
            <a:pPr marL="285750" indent="-285750">
              <a:buFont typeface="Arial" panose="020B0604020202020204" pitchFamily="34" charset="0"/>
              <a:buChar char="•"/>
            </a:pPr>
            <a:r>
              <a:rPr lang="en-GB"/>
              <a:t>30 mins BCT saving per RFT batch. Based on 3000 batches per year, this is a saving of 1125 make plant hours at 75% RFT or 1500 hrs at 100% RFT.</a:t>
            </a:r>
          </a:p>
        </p:txBody>
      </p:sp>
      <p:sp>
        <p:nvSpPr>
          <p:cNvPr id="10" name="TextBox 9">
            <a:extLst>
              <a:ext uri="{FF2B5EF4-FFF2-40B4-BE49-F238E27FC236}">
                <a16:creationId xmlns:a16="http://schemas.microsoft.com/office/drawing/2014/main" id="{06B96FDE-3915-7BE8-A449-8B8928358E22}"/>
              </a:ext>
            </a:extLst>
          </p:cNvPr>
          <p:cNvSpPr txBox="1"/>
          <p:nvPr/>
        </p:nvSpPr>
        <p:spPr>
          <a:xfrm>
            <a:off x="9118116" y="4357427"/>
            <a:ext cx="2838887" cy="646331"/>
          </a:xfrm>
          <a:prstGeom prst="rect">
            <a:avLst/>
          </a:prstGeom>
          <a:noFill/>
          <a:ln>
            <a:solidFill>
              <a:schemeClr val="accent4"/>
            </a:solidFill>
          </a:ln>
        </p:spPr>
        <p:txBody>
          <a:bodyPr wrap="square" rtlCol="0">
            <a:spAutoFit/>
          </a:bodyPr>
          <a:lstStyle/>
          <a:p>
            <a:r>
              <a:rPr lang="en-GB"/>
              <a:t>Sono 1 – 4</a:t>
            </a:r>
          </a:p>
          <a:p>
            <a:endParaRPr lang="en-GB"/>
          </a:p>
        </p:txBody>
      </p:sp>
    </p:spTree>
    <p:extLst>
      <p:ext uri="{BB962C8B-B14F-4D97-AF65-F5344CB8AC3E}">
        <p14:creationId xmlns:p14="http://schemas.microsoft.com/office/powerpoint/2010/main" val="2137552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ears outline">
            <a:extLst>
              <a:ext uri="{FF2B5EF4-FFF2-40B4-BE49-F238E27FC236}">
                <a16:creationId xmlns:a16="http://schemas.microsoft.com/office/drawing/2014/main" id="{3AF8C544-3358-ADB6-1625-4134616B5E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5727" y="660505"/>
            <a:ext cx="1314000" cy="1314000"/>
          </a:xfrm>
          <a:prstGeom prst="rect">
            <a:avLst/>
          </a:prstGeom>
          <a:effectLst>
            <a:reflection blurRad="6350" stA="52000" endA="300" endPos="35000" dir="5400000" sy="-100000" algn="bl" rotWithShape="0"/>
          </a:effectLst>
          <a:scene3d>
            <a:camera prst="orthographicFront"/>
            <a:lightRig rig="threePt" dir="t"/>
          </a:scene3d>
          <a:sp3d>
            <a:bevelT/>
          </a:sp3d>
        </p:spPr>
      </p:pic>
      <p:pic>
        <p:nvPicPr>
          <p:cNvPr id="6" name="Graphic 5" descr="Good Idea outline">
            <a:extLst>
              <a:ext uri="{FF2B5EF4-FFF2-40B4-BE49-F238E27FC236}">
                <a16:creationId xmlns:a16="http://schemas.microsoft.com/office/drawing/2014/main" id="{E393C227-7D96-88E7-76E3-4900D7C808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93744" y="766887"/>
            <a:ext cx="1314000" cy="1314000"/>
          </a:xfrm>
          <a:prstGeom prst="rect">
            <a:avLst/>
          </a:prstGeom>
          <a:effectLst>
            <a:reflection blurRad="6350" stA="52000" endA="300" endPos="35000" dir="5400000" sy="-100000" algn="bl" rotWithShape="0"/>
          </a:effectLst>
          <a:scene3d>
            <a:camera prst="orthographicFront"/>
            <a:lightRig rig="threePt" dir="t"/>
          </a:scene3d>
          <a:sp3d>
            <a:bevelT/>
          </a:sp3d>
        </p:spPr>
      </p:pic>
      <p:pic>
        <p:nvPicPr>
          <p:cNvPr id="8" name="Graphic 7" descr="Presentation with bar chart outline">
            <a:extLst>
              <a:ext uri="{FF2B5EF4-FFF2-40B4-BE49-F238E27FC236}">
                <a16:creationId xmlns:a16="http://schemas.microsoft.com/office/drawing/2014/main" id="{00373863-423B-119B-B757-66F1F0C5F4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95204" y="701778"/>
            <a:ext cx="1314000" cy="1314000"/>
          </a:xfrm>
          <a:prstGeom prst="rect">
            <a:avLst/>
          </a:prstGeom>
          <a:effectLst>
            <a:reflection blurRad="6350" stA="52000" endA="300" endPos="35000" dir="5400000" sy="-100000" algn="bl" rotWithShape="0"/>
          </a:effectLst>
          <a:scene3d>
            <a:camera prst="orthographicFront"/>
            <a:lightRig rig="threePt" dir="t"/>
          </a:scene3d>
          <a:sp3d>
            <a:bevelT/>
          </a:sp3d>
        </p:spPr>
      </p:pic>
      <p:pic>
        <p:nvPicPr>
          <p:cNvPr id="10" name="Graphic 9" descr="Research outline">
            <a:extLst>
              <a:ext uri="{FF2B5EF4-FFF2-40B4-BE49-F238E27FC236}">
                <a16:creationId xmlns:a16="http://schemas.microsoft.com/office/drawing/2014/main" id="{A8CB1214-F940-F82F-F997-5A67FAA693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39000" y="756364"/>
            <a:ext cx="1314000" cy="1314000"/>
          </a:xfrm>
          <a:prstGeom prst="rect">
            <a:avLst/>
          </a:prstGeom>
          <a:effectLst>
            <a:reflection blurRad="6350" stA="52000" endA="300" endPos="35000" dir="5400000" sy="-100000" algn="bl" rotWithShape="0"/>
          </a:effectLst>
          <a:scene3d>
            <a:camera prst="orthographicFront"/>
            <a:lightRig rig="threePt" dir="t"/>
          </a:scene3d>
          <a:sp3d>
            <a:bevelT/>
          </a:sp3d>
        </p:spPr>
      </p:pic>
      <p:pic>
        <p:nvPicPr>
          <p:cNvPr id="3" name="Graphic 2" descr="Touchscreen outline">
            <a:extLst>
              <a:ext uri="{FF2B5EF4-FFF2-40B4-BE49-F238E27FC236}">
                <a16:creationId xmlns:a16="http://schemas.microsoft.com/office/drawing/2014/main" id="{DA3C6A6A-E962-423C-C73C-CD57B2D6654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65095" y="701778"/>
            <a:ext cx="1314000" cy="1314000"/>
          </a:xfrm>
          <a:prstGeom prst="rect">
            <a:avLst/>
          </a:prstGeom>
          <a:effectLst>
            <a:reflection blurRad="6350" stA="52000" endA="300" endPos="35000" dir="5400000" sy="-100000" algn="bl" rotWithShape="0"/>
          </a:effectLst>
          <a:scene3d>
            <a:camera prst="orthographicFront"/>
            <a:lightRig rig="threePt" dir="t"/>
          </a:scene3d>
          <a:sp3d>
            <a:bevelT/>
          </a:sp3d>
        </p:spPr>
      </p:pic>
      <p:pic>
        <p:nvPicPr>
          <p:cNvPr id="9" name="Picture 8">
            <a:extLst>
              <a:ext uri="{FF2B5EF4-FFF2-40B4-BE49-F238E27FC236}">
                <a16:creationId xmlns:a16="http://schemas.microsoft.com/office/drawing/2014/main" id="{7B0BE306-BCF8-C3AC-C923-52AC428F0EA9}"/>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4037335" y="2734085"/>
            <a:ext cx="699398" cy="642071"/>
          </a:xfrm>
          <a:prstGeom prst="rect">
            <a:avLst/>
          </a:prstGeom>
        </p:spPr>
      </p:pic>
      <p:pic>
        <p:nvPicPr>
          <p:cNvPr id="11" name="Picture 10">
            <a:extLst>
              <a:ext uri="{FF2B5EF4-FFF2-40B4-BE49-F238E27FC236}">
                <a16:creationId xmlns:a16="http://schemas.microsoft.com/office/drawing/2014/main" id="{4FD08F8D-66F2-FF42-965E-18CD19EE1BAD}"/>
              </a:ext>
            </a:extLst>
          </p:cNvPr>
          <p:cNvPicPr>
            <a:picLocks noChangeAspect="1"/>
          </p:cNvPicPr>
          <p:nvPr/>
        </p:nvPicPr>
        <p:blipFill>
          <a:blip r:embed="rId14"/>
          <a:stretch>
            <a:fillRect/>
          </a:stretch>
        </p:blipFill>
        <p:spPr>
          <a:xfrm>
            <a:off x="3955448" y="3429000"/>
            <a:ext cx="840435" cy="322667"/>
          </a:xfrm>
          <a:prstGeom prst="rect">
            <a:avLst/>
          </a:prstGeom>
        </p:spPr>
      </p:pic>
      <p:pic>
        <p:nvPicPr>
          <p:cNvPr id="12" name="Picture 11">
            <a:extLst>
              <a:ext uri="{FF2B5EF4-FFF2-40B4-BE49-F238E27FC236}">
                <a16:creationId xmlns:a16="http://schemas.microsoft.com/office/drawing/2014/main" id="{E787BD80-4178-99C4-39FB-8E019B08F9B9}"/>
              </a:ext>
            </a:extLst>
          </p:cNvPr>
          <p:cNvPicPr>
            <a:picLocks noChangeAspect="1"/>
          </p:cNvPicPr>
          <p:nvPr/>
        </p:nvPicPr>
        <p:blipFill>
          <a:blip r:embed="rId15"/>
          <a:stretch>
            <a:fillRect/>
          </a:stretch>
        </p:blipFill>
        <p:spPr>
          <a:xfrm>
            <a:off x="2940014" y="2801115"/>
            <a:ext cx="900000" cy="394118"/>
          </a:xfrm>
          <a:prstGeom prst="rect">
            <a:avLst/>
          </a:prstGeom>
        </p:spPr>
      </p:pic>
      <p:pic>
        <p:nvPicPr>
          <p:cNvPr id="13" name="Picture 12">
            <a:extLst>
              <a:ext uri="{FF2B5EF4-FFF2-40B4-BE49-F238E27FC236}">
                <a16:creationId xmlns:a16="http://schemas.microsoft.com/office/drawing/2014/main" id="{7A8E530D-65BA-2310-687F-DD9E62B3B180}"/>
              </a:ext>
            </a:extLst>
          </p:cNvPr>
          <p:cNvPicPr>
            <a:picLocks noChangeAspect="1"/>
          </p:cNvPicPr>
          <p:nvPr/>
        </p:nvPicPr>
        <p:blipFill>
          <a:blip r:embed="rId16"/>
          <a:stretch>
            <a:fillRect/>
          </a:stretch>
        </p:blipFill>
        <p:spPr>
          <a:xfrm>
            <a:off x="2906758" y="3241789"/>
            <a:ext cx="849678" cy="839441"/>
          </a:xfrm>
          <a:prstGeom prst="rect">
            <a:avLst/>
          </a:prstGeom>
        </p:spPr>
      </p:pic>
      <p:pic>
        <p:nvPicPr>
          <p:cNvPr id="14" name="Picture 2" descr="Hikvision DS-2CE56D8T-VPIT3ZE 2 MP Ultra Low-Light Varifocal Turbo HD ...">
            <a:extLst>
              <a:ext uri="{FF2B5EF4-FFF2-40B4-BE49-F238E27FC236}">
                <a16:creationId xmlns:a16="http://schemas.microsoft.com/office/drawing/2014/main" id="{7E5600AC-238E-66D1-0BCF-016516BF05E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76317" y="3034441"/>
            <a:ext cx="823248" cy="7514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Microsoft Logo Icon PNG Image - PurePNG | Free transparent CC0 PNG ...">
            <a:extLst>
              <a:ext uri="{FF2B5EF4-FFF2-40B4-BE49-F238E27FC236}">
                <a16:creationId xmlns:a16="http://schemas.microsoft.com/office/drawing/2014/main" id="{99127FBD-D839-30E9-B01F-8A7266F125B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25727" y="3444045"/>
            <a:ext cx="638908" cy="63890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DCB8F63-9B2E-4F12-2EEF-A8CEA1A9ED0C}"/>
              </a:ext>
            </a:extLst>
          </p:cNvPr>
          <p:cNvSpPr txBox="1"/>
          <p:nvPr/>
        </p:nvSpPr>
        <p:spPr>
          <a:xfrm rot="16200000">
            <a:off x="2375096" y="1132839"/>
            <a:ext cx="1441938" cy="369332"/>
          </a:xfrm>
          <a:prstGeom prst="rect">
            <a:avLst/>
          </a:prstGeom>
          <a:noFill/>
        </p:spPr>
        <p:txBody>
          <a:bodyPr wrap="square" rtlCol="0">
            <a:spAutoFit/>
          </a:bodyPr>
          <a:lstStyle/>
          <a:p>
            <a:r>
              <a:rPr lang="en-GB" b="1"/>
              <a:t>Monitoring</a:t>
            </a:r>
          </a:p>
        </p:txBody>
      </p:sp>
      <p:sp>
        <p:nvSpPr>
          <p:cNvPr id="17" name="TextBox 16">
            <a:extLst>
              <a:ext uri="{FF2B5EF4-FFF2-40B4-BE49-F238E27FC236}">
                <a16:creationId xmlns:a16="http://schemas.microsoft.com/office/drawing/2014/main" id="{9DBBC669-CE19-87F3-CAE1-D9971719D857}"/>
              </a:ext>
            </a:extLst>
          </p:cNvPr>
          <p:cNvSpPr txBox="1"/>
          <p:nvPr/>
        </p:nvSpPr>
        <p:spPr>
          <a:xfrm rot="16200000">
            <a:off x="4520975" y="1174112"/>
            <a:ext cx="1441938" cy="369332"/>
          </a:xfrm>
          <a:prstGeom prst="rect">
            <a:avLst/>
          </a:prstGeom>
          <a:noFill/>
        </p:spPr>
        <p:txBody>
          <a:bodyPr wrap="square" rtlCol="0">
            <a:spAutoFit/>
          </a:bodyPr>
          <a:lstStyle/>
          <a:p>
            <a:r>
              <a:rPr lang="en-GB" b="1"/>
              <a:t>Analytics</a:t>
            </a:r>
          </a:p>
        </p:txBody>
      </p:sp>
      <p:sp>
        <p:nvSpPr>
          <p:cNvPr id="18" name="TextBox 17">
            <a:extLst>
              <a:ext uri="{FF2B5EF4-FFF2-40B4-BE49-F238E27FC236}">
                <a16:creationId xmlns:a16="http://schemas.microsoft.com/office/drawing/2014/main" id="{91FE108E-4F68-8E11-6D2D-6ECF4F219AF1}"/>
              </a:ext>
            </a:extLst>
          </p:cNvPr>
          <p:cNvSpPr txBox="1"/>
          <p:nvPr/>
        </p:nvSpPr>
        <p:spPr>
          <a:xfrm rot="16200000">
            <a:off x="6960042" y="1215904"/>
            <a:ext cx="1441938" cy="369332"/>
          </a:xfrm>
          <a:prstGeom prst="rect">
            <a:avLst/>
          </a:prstGeom>
          <a:noFill/>
        </p:spPr>
        <p:txBody>
          <a:bodyPr wrap="square" rtlCol="0">
            <a:spAutoFit/>
          </a:bodyPr>
          <a:lstStyle/>
          <a:p>
            <a:r>
              <a:rPr lang="en-GB" b="1"/>
              <a:t>Insight</a:t>
            </a:r>
          </a:p>
        </p:txBody>
      </p:sp>
      <p:sp>
        <p:nvSpPr>
          <p:cNvPr id="19" name="TextBox 18">
            <a:extLst>
              <a:ext uri="{FF2B5EF4-FFF2-40B4-BE49-F238E27FC236}">
                <a16:creationId xmlns:a16="http://schemas.microsoft.com/office/drawing/2014/main" id="{492C660A-CED5-A6D7-B17B-728A5E1AB94D}"/>
              </a:ext>
            </a:extLst>
          </p:cNvPr>
          <p:cNvSpPr txBox="1"/>
          <p:nvPr/>
        </p:nvSpPr>
        <p:spPr>
          <a:xfrm rot="16200000">
            <a:off x="9485709" y="1245214"/>
            <a:ext cx="1441938" cy="646331"/>
          </a:xfrm>
          <a:prstGeom prst="rect">
            <a:avLst/>
          </a:prstGeom>
          <a:noFill/>
        </p:spPr>
        <p:txBody>
          <a:bodyPr wrap="square" rtlCol="0">
            <a:spAutoFit/>
          </a:bodyPr>
          <a:lstStyle/>
          <a:p>
            <a:r>
              <a:rPr lang="en-GB" b="1"/>
              <a:t>One Touch Quality</a:t>
            </a:r>
          </a:p>
        </p:txBody>
      </p:sp>
      <p:pic>
        <p:nvPicPr>
          <p:cNvPr id="2052" name="Picture 4" descr="Public Speaking Courses in London with Hoopla Impro">
            <a:extLst>
              <a:ext uri="{FF2B5EF4-FFF2-40B4-BE49-F238E27FC236}">
                <a16:creationId xmlns:a16="http://schemas.microsoft.com/office/drawing/2014/main" id="{49BB6AAB-B468-173C-8798-9D893C02AB8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71202" y="3661509"/>
            <a:ext cx="5598123" cy="210916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1FB4AC4-CCFE-B5F1-2DEE-EE6950641530}"/>
              </a:ext>
            </a:extLst>
          </p:cNvPr>
          <p:cNvSpPr txBox="1"/>
          <p:nvPr/>
        </p:nvSpPr>
        <p:spPr>
          <a:xfrm>
            <a:off x="5373857" y="5809067"/>
            <a:ext cx="5718517" cy="369332"/>
          </a:xfrm>
          <a:prstGeom prst="rect">
            <a:avLst/>
          </a:prstGeom>
          <a:noFill/>
        </p:spPr>
        <p:txBody>
          <a:bodyPr wrap="square" rtlCol="0">
            <a:spAutoFit/>
          </a:bodyPr>
          <a:lstStyle/>
          <a:p>
            <a:r>
              <a:rPr lang="en-GB" b="1">
                <a:latin typeface="Unilever DIN Offc Pro" panose="020B0504020101020102" pitchFamily="34" charset="0"/>
                <a:cs typeface="Unilever DIN Offc Pro" panose="020B0504020101020102" pitchFamily="34" charset="0"/>
              </a:rPr>
              <a:t>Port Sunlight PC aims to join the Lighthouse Network </a:t>
            </a:r>
          </a:p>
        </p:txBody>
      </p:sp>
    </p:spTree>
    <p:extLst>
      <p:ext uri="{BB962C8B-B14F-4D97-AF65-F5344CB8AC3E}">
        <p14:creationId xmlns:p14="http://schemas.microsoft.com/office/powerpoint/2010/main" val="1839324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par>
                          <p:cTn id="56" fill="hold">
                            <p:stCondLst>
                              <p:cond delay="3500"/>
                            </p:stCondLst>
                            <p:childTnLst>
                              <p:par>
                                <p:cTn id="57" presetID="10" presetClass="entr" presetSubtype="0" fill="hold" nodeType="afterEffect">
                                  <p:stCondLst>
                                    <p:cond delay="0"/>
                                  </p:stCondLst>
                                  <p:childTnLst>
                                    <p:set>
                                      <p:cBhvr>
                                        <p:cTn id="58" dur="1" fill="hold">
                                          <p:stCondLst>
                                            <p:cond delay="0"/>
                                          </p:stCondLst>
                                        </p:cTn>
                                        <p:tgtEl>
                                          <p:spTgt spid="2052"/>
                                        </p:tgtEl>
                                        <p:attrNameLst>
                                          <p:attrName>style.visibility</p:attrName>
                                        </p:attrNameLst>
                                      </p:cBhvr>
                                      <p:to>
                                        <p:strVal val="visible"/>
                                      </p:to>
                                    </p:set>
                                    <p:animEffect transition="in" filter="fade">
                                      <p:cBhvr>
                                        <p:cTn id="59" dur="500"/>
                                        <p:tgtEl>
                                          <p:spTgt spid="2052"/>
                                        </p:tgtEl>
                                      </p:cBhvr>
                                    </p:animEffect>
                                  </p:childTnLst>
                                </p:cTn>
                              </p:par>
                            </p:childTnLst>
                          </p:cTn>
                        </p:par>
                        <p:par>
                          <p:cTn id="60" fill="hold">
                            <p:stCondLst>
                              <p:cond delay="4000"/>
                            </p:stCondLst>
                            <p:childTnLst>
                              <p:par>
                                <p:cTn id="61" presetID="10"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ears outline">
            <a:extLst>
              <a:ext uri="{FF2B5EF4-FFF2-40B4-BE49-F238E27FC236}">
                <a16:creationId xmlns:a16="http://schemas.microsoft.com/office/drawing/2014/main" id="{3AF8C544-3358-ADB6-1625-4134616B5E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228978"/>
            <a:ext cx="914400" cy="914400"/>
          </a:xfrm>
          <a:prstGeom prst="rect">
            <a:avLst/>
          </a:prstGeom>
        </p:spPr>
      </p:pic>
      <p:pic>
        <p:nvPicPr>
          <p:cNvPr id="6" name="Graphic 5" descr="Good Idea outline">
            <a:extLst>
              <a:ext uri="{FF2B5EF4-FFF2-40B4-BE49-F238E27FC236}">
                <a16:creationId xmlns:a16="http://schemas.microsoft.com/office/drawing/2014/main" id="{E393C227-7D96-88E7-76E3-4900D7C808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400" y="3569649"/>
            <a:ext cx="1314000" cy="1314000"/>
          </a:xfrm>
          <a:prstGeom prst="rect">
            <a:avLst/>
          </a:prstGeom>
          <a:effectLst>
            <a:reflection blurRad="6350" stA="52000" endA="300" endPos="35000" dir="5400000" sy="-100000" algn="bl" rotWithShape="0"/>
          </a:effectLst>
          <a:scene3d>
            <a:camera prst="orthographicFront"/>
            <a:lightRig rig="threePt" dir="t"/>
          </a:scene3d>
          <a:sp3d>
            <a:bevelT/>
          </a:sp3d>
        </p:spPr>
      </p:pic>
      <p:pic>
        <p:nvPicPr>
          <p:cNvPr id="8" name="Graphic 7" descr="Presentation with bar chart outline">
            <a:extLst>
              <a:ext uri="{FF2B5EF4-FFF2-40B4-BE49-F238E27FC236}">
                <a16:creationId xmlns:a16="http://schemas.microsoft.com/office/drawing/2014/main" id="{00373863-423B-119B-B757-66F1F0C5F4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1342535"/>
            <a:ext cx="914400" cy="914400"/>
          </a:xfrm>
          <a:prstGeom prst="rect">
            <a:avLst/>
          </a:prstGeom>
        </p:spPr>
      </p:pic>
      <p:pic>
        <p:nvPicPr>
          <p:cNvPr id="10" name="Graphic 9" descr="Research outline">
            <a:extLst>
              <a:ext uri="{FF2B5EF4-FFF2-40B4-BE49-F238E27FC236}">
                <a16:creationId xmlns:a16="http://schemas.microsoft.com/office/drawing/2014/main" id="{A8CB1214-F940-F82F-F997-5A67FAA693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0" y="2456092"/>
            <a:ext cx="914400" cy="914400"/>
          </a:xfrm>
          <a:prstGeom prst="rect">
            <a:avLst/>
          </a:prstGeom>
        </p:spPr>
      </p:pic>
      <p:pic>
        <p:nvPicPr>
          <p:cNvPr id="5" name="Picture 4" descr="A picture containing text, computer, electronics, computer monitor&#10;&#10;Description automatically generated">
            <a:extLst>
              <a:ext uri="{FF2B5EF4-FFF2-40B4-BE49-F238E27FC236}">
                <a16:creationId xmlns:a16="http://schemas.microsoft.com/office/drawing/2014/main" id="{294050D1-94C8-E836-ED47-82D26C0E5E88}"/>
              </a:ext>
            </a:extLst>
          </p:cNvPr>
          <p:cNvPicPr>
            <a:picLocks noChangeAspect="1"/>
          </p:cNvPicPr>
          <p:nvPr/>
        </p:nvPicPr>
        <p:blipFill rotWithShape="1">
          <a:blip r:embed="rId11">
            <a:extLst>
              <a:ext uri="{28A0092B-C50C-407E-A947-70E740481C1C}">
                <a14:useLocalDpi xmlns:a14="http://schemas.microsoft.com/office/drawing/2010/main" val="0"/>
              </a:ext>
            </a:extLst>
          </a:blip>
          <a:srcRect t="6911" b="5917"/>
          <a:stretch/>
        </p:blipFill>
        <p:spPr>
          <a:xfrm>
            <a:off x="2368135" y="1188777"/>
            <a:ext cx="6977894" cy="4562097"/>
          </a:xfrm>
          <a:prstGeom prst="rect">
            <a:avLst/>
          </a:prstGeom>
        </p:spPr>
      </p:pic>
      <p:sp>
        <p:nvSpPr>
          <p:cNvPr id="7" name="Title 1">
            <a:extLst>
              <a:ext uri="{FF2B5EF4-FFF2-40B4-BE49-F238E27FC236}">
                <a16:creationId xmlns:a16="http://schemas.microsoft.com/office/drawing/2014/main" id="{DD56F5BC-8E36-0F9F-1CAB-63BDFD656E29}"/>
              </a:ext>
            </a:extLst>
          </p:cNvPr>
          <p:cNvSpPr>
            <a:spLocks noGrp="1"/>
          </p:cNvSpPr>
          <p:nvPr>
            <p:ph type="title"/>
          </p:nvPr>
        </p:nvSpPr>
        <p:spPr>
          <a:xfrm rot="5400000">
            <a:off x="9398703" y="1696680"/>
            <a:ext cx="4141981" cy="900000"/>
          </a:xfrm>
        </p:spPr>
        <p:txBody>
          <a:bodyPr>
            <a:normAutofit/>
          </a:bodyPr>
          <a:lstStyle/>
          <a:p>
            <a:r>
              <a:rPr lang="en-GB" sz="4000">
                <a:solidFill>
                  <a:srgbClr val="9C44BF"/>
                </a:solidFill>
              </a:rPr>
              <a:t>VISION SYSTEM</a:t>
            </a:r>
          </a:p>
        </p:txBody>
      </p:sp>
      <p:pic>
        <p:nvPicPr>
          <p:cNvPr id="1026" name="Picture 2" descr="Hikvision DS-2CE56D8T-VPIT3ZE 2 MP Ultra Low-Light Varifocal Turbo HD ...">
            <a:extLst>
              <a:ext uri="{FF2B5EF4-FFF2-40B4-BE49-F238E27FC236}">
                <a16:creationId xmlns:a16="http://schemas.microsoft.com/office/drawing/2014/main" id="{C73F0EFB-C212-8E57-E2A3-5D5DB0AB0CD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68752" y="4132237"/>
            <a:ext cx="823248" cy="751412"/>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descr="Touchscreen outline">
            <a:extLst>
              <a:ext uri="{FF2B5EF4-FFF2-40B4-BE49-F238E27FC236}">
                <a16:creationId xmlns:a16="http://schemas.microsoft.com/office/drawing/2014/main" id="{ABEE6CFD-47A7-A034-A774-0A50D94568D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0" y="4683206"/>
            <a:ext cx="914400" cy="914400"/>
          </a:xfrm>
          <a:prstGeom prst="rect">
            <a:avLst/>
          </a:prstGeom>
        </p:spPr>
      </p:pic>
    </p:spTree>
    <p:extLst>
      <p:ext uri="{BB962C8B-B14F-4D97-AF65-F5344CB8AC3E}">
        <p14:creationId xmlns:p14="http://schemas.microsoft.com/office/powerpoint/2010/main" val="2324921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ears outline">
            <a:extLst>
              <a:ext uri="{FF2B5EF4-FFF2-40B4-BE49-F238E27FC236}">
                <a16:creationId xmlns:a16="http://schemas.microsoft.com/office/drawing/2014/main" id="{3AF8C544-3358-ADB6-1625-4134616B5E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228978"/>
            <a:ext cx="914400" cy="914400"/>
          </a:xfrm>
          <a:prstGeom prst="rect">
            <a:avLst/>
          </a:prstGeom>
        </p:spPr>
      </p:pic>
      <p:pic>
        <p:nvPicPr>
          <p:cNvPr id="6" name="Graphic 5" descr="Good Idea outline">
            <a:extLst>
              <a:ext uri="{FF2B5EF4-FFF2-40B4-BE49-F238E27FC236}">
                <a16:creationId xmlns:a16="http://schemas.microsoft.com/office/drawing/2014/main" id="{E393C227-7D96-88E7-76E3-4900D7C808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400" y="3569649"/>
            <a:ext cx="1314000" cy="1314000"/>
          </a:xfrm>
          <a:prstGeom prst="rect">
            <a:avLst/>
          </a:prstGeom>
          <a:effectLst>
            <a:reflection blurRad="6350" stA="52000" endA="300" endPos="35000" dir="5400000" sy="-100000" algn="bl" rotWithShape="0"/>
          </a:effectLst>
          <a:scene3d>
            <a:camera prst="orthographicFront"/>
            <a:lightRig rig="threePt" dir="t"/>
          </a:scene3d>
          <a:sp3d>
            <a:bevelT/>
          </a:sp3d>
        </p:spPr>
      </p:pic>
      <p:pic>
        <p:nvPicPr>
          <p:cNvPr id="8" name="Graphic 7" descr="Presentation with bar chart outline">
            <a:extLst>
              <a:ext uri="{FF2B5EF4-FFF2-40B4-BE49-F238E27FC236}">
                <a16:creationId xmlns:a16="http://schemas.microsoft.com/office/drawing/2014/main" id="{00373863-423B-119B-B757-66F1F0C5F4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1342535"/>
            <a:ext cx="914400" cy="914400"/>
          </a:xfrm>
          <a:prstGeom prst="rect">
            <a:avLst/>
          </a:prstGeom>
        </p:spPr>
      </p:pic>
      <p:pic>
        <p:nvPicPr>
          <p:cNvPr id="10" name="Graphic 9" descr="Research outline">
            <a:extLst>
              <a:ext uri="{FF2B5EF4-FFF2-40B4-BE49-F238E27FC236}">
                <a16:creationId xmlns:a16="http://schemas.microsoft.com/office/drawing/2014/main" id="{A8CB1214-F940-F82F-F997-5A67FAA693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0" y="2456092"/>
            <a:ext cx="914400" cy="914400"/>
          </a:xfrm>
          <a:prstGeom prst="rect">
            <a:avLst/>
          </a:prstGeom>
        </p:spPr>
      </p:pic>
      <p:pic>
        <p:nvPicPr>
          <p:cNvPr id="5" name="Picture 4" descr="A picture containing text, computer, electronics, computer monitor&#10;&#10;Description automatically generated">
            <a:extLst>
              <a:ext uri="{FF2B5EF4-FFF2-40B4-BE49-F238E27FC236}">
                <a16:creationId xmlns:a16="http://schemas.microsoft.com/office/drawing/2014/main" id="{294050D1-94C8-E836-ED47-82D26C0E5E88}"/>
              </a:ext>
            </a:extLst>
          </p:cNvPr>
          <p:cNvPicPr>
            <a:picLocks noChangeAspect="1"/>
          </p:cNvPicPr>
          <p:nvPr/>
        </p:nvPicPr>
        <p:blipFill>
          <a:blip r:embed="rId11">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tretch>
            <a:fillRect/>
          </a:stretch>
        </p:blipFill>
        <p:spPr>
          <a:xfrm>
            <a:off x="2402723" y="523480"/>
            <a:ext cx="6397369" cy="4798028"/>
          </a:xfrm>
          <a:prstGeom prst="rect">
            <a:avLst/>
          </a:prstGeom>
        </p:spPr>
      </p:pic>
      <p:sp>
        <p:nvSpPr>
          <p:cNvPr id="7" name="Title 1">
            <a:extLst>
              <a:ext uri="{FF2B5EF4-FFF2-40B4-BE49-F238E27FC236}">
                <a16:creationId xmlns:a16="http://schemas.microsoft.com/office/drawing/2014/main" id="{DD56F5BC-8E36-0F9F-1CAB-63BDFD656E29}"/>
              </a:ext>
            </a:extLst>
          </p:cNvPr>
          <p:cNvSpPr>
            <a:spLocks noGrp="1"/>
          </p:cNvSpPr>
          <p:nvPr>
            <p:ph type="title"/>
          </p:nvPr>
        </p:nvSpPr>
        <p:spPr>
          <a:xfrm rot="5400000">
            <a:off x="9398703" y="1696680"/>
            <a:ext cx="4141981" cy="900000"/>
          </a:xfrm>
        </p:spPr>
        <p:txBody>
          <a:bodyPr>
            <a:normAutofit/>
          </a:bodyPr>
          <a:lstStyle/>
          <a:p>
            <a:r>
              <a:rPr lang="en-GB" sz="4000">
                <a:solidFill>
                  <a:srgbClr val="9C44BF"/>
                </a:solidFill>
              </a:rPr>
              <a:t>VISION SYSTEM</a:t>
            </a:r>
          </a:p>
        </p:txBody>
      </p:sp>
      <p:grpSp>
        <p:nvGrpSpPr>
          <p:cNvPr id="3" name="Group 2">
            <a:extLst>
              <a:ext uri="{FF2B5EF4-FFF2-40B4-BE49-F238E27FC236}">
                <a16:creationId xmlns:a16="http://schemas.microsoft.com/office/drawing/2014/main" id="{594A62F3-4D2B-3421-8D3C-9402EE0C34C1}"/>
              </a:ext>
            </a:extLst>
          </p:cNvPr>
          <p:cNvGrpSpPr/>
          <p:nvPr/>
        </p:nvGrpSpPr>
        <p:grpSpPr>
          <a:xfrm>
            <a:off x="7560836" y="1455625"/>
            <a:ext cx="1375409" cy="833057"/>
            <a:chOff x="2701291" y="1623035"/>
            <a:chExt cx="7643395" cy="4789215"/>
          </a:xfrm>
        </p:grpSpPr>
        <p:pic>
          <p:nvPicPr>
            <p:cNvPr id="9" name="Picture 8">
              <a:extLst>
                <a:ext uri="{FF2B5EF4-FFF2-40B4-BE49-F238E27FC236}">
                  <a16:creationId xmlns:a16="http://schemas.microsoft.com/office/drawing/2014/main" id="{FF6905AA-E304-129E-727D-709FAFE6A5C7}"/>
                </a:ext>
              </a:extLst>
            </p:cNvPr>
            <p:cNvPicPr>
              <a:picLocks noChangeAspect="1"/>
            </p:cNvPicPr>
            <p:nvPr/>
          </p:nvPicPr>
          <p:blipFill>
            <a:blip r:embed="rId13"/>
            <a:stretch>
              <a:fillRect/>
            </a:stretch>
          </p:blipFill>
          <p:spPr>
            <a:xfrm>
              <a:off x="2701291" y="1623035"/>
              <a:ext cx="7643395" cy="4789215"/>
            </a:xfrm>
            <a:prstGeom prst="rect">
              <a:avLst/>
            </a:prstGeom>
            <a:ln w="38100">
              <a:solidFill>
                <a:schemeClr val="bg1"/>
              </a:solidFill>
            </a:ln>
            <a:effectLst>
              <a:outerShdw blurRad="50800" dist="38100" dir="5400000" algn="t" rotWithShape="0">
                <a:prstClr val="black">
                  <a:alpha val="40000"/>
                </a:prstClr>
              </a:outerShdw>
            </a:effectLst>
          </p:spPr>
        </p:pic>
        <p:pic>
          <p:nvPicPr>
            <p:cNvPr id="11" name="Picture 10">
              <a:extLst>
                <a:ext uri="{FF2B5EF4-FFF2-40B4-BE49-F238E27FC236}">
                  <a16:creationId xmlns:a16="http://schemas.microsoft.com/office/drawing/2014/main" id="{258C69A4-863E-2102-66B4-8BDADCBF2883}"/>
                </a:ext>
              </a:extLst>
            </p:cNvPr>
            <p:cNvPicPr>
              <a:picLocks noChangeAspect="1"/>
            </p:cNvPicPr>
            <p:nvPr/>
          </p:nvPicPr>
          <p:blipFill>
            <a:blip r:embed="rId14"/>
            <a:stretch>
              <a:fillRect/>
            </a:stretch>
          </p:blipFill>
          <p:spPr>
            <a:xfrm>
              <a:off x="2763324" y="2953450"/>
              <a:ext cx="1574951" cy="586277"/>
            </a:xfrm>
            <a:prstGeom prst="rect">
              <a:avLst/>
            </a:prstGeom>
          </p:spPr>
        </p:pic>
      </p:grpSp>
      <p:pic>
        <p:nvPicPr>
          <p:cNvPr id="1026" name="Picture 2" descr="Hikvision DS-2CE56D8T-VPIT3ZE 2 MP Ultra Low-Light Varifocal Turbo HD ...">
            <a:extLst>
              <a:ext uri="{FF2B5EF4-FFF2-40B4-BE49-F238E27FC236}">
                <a16:creationId xmlns:a16="http://schemas.microsoft.com/office/drawing/2014/main" id="{C73F0EFB-C212-8E57-E2A3-5D5DB0AB0CD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68752" y="4132237"/>
            <a:ext cx="823248" cy="7514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C7CCE4B-B028-2FAB-1BCF-AA8AF035B2A7}"/>
              </a:ext>
            </a:extLst>
          </p:cNvPr>
          <p:cNvPicPr>
            <a:picLocks noChangeAspect="1"/>
          </p:cNvPicPr>
          <p:nvPr/>
        </p:nvPicPr>
        <p:blipFill>
          <a:blip r:embed="rId16"/>
          <a:stretch>
            <a:fillRect/>
          </a:stretch>
        </p:blipFill>
        <p:spPr>
          <a:xfrm>
            <a:off x="2775232" y="1455625"/>
            <a:ext cx="7309190" cy="4141982"/>
          </a:xfrm>
          <a:prstGeom prst="rect">
            <a:avLst/>
          </a:prstGeom>
          <a:ln w="38100">
            <a:solidFill>
              <a:schemeClr val="bg1"/>
            </a:solidFill>
          </a:ln>
          <a:effectLst>
            <a:outerShdw blurRad="50800" dist="38100" dir="5400000" algn="t" rotWithShape="0">
              <a:prstClr val="black">
                <a:alpha val="40000"/>
              </a:prstClr>
            </a:outerShdw>
          </a:effectLst>
        </p:spPr>
      </p:pic>
      <p:pic>
        <p:nvPicPr>
          <p:cNvPr id="13" name="Graphic 12" descr="Touchscreen outline">
            <a:extLst>
              <a:ext uri="{FF2B5EF4-FFF2-40B4-BE49-F238E27FC236}">
                <a16:creationId xmlns:a16="http://schemas.microsoft.com/office/drawing/2014/main" id="{15578AB4-80D0-A25A-17A6-36D71AFD5F1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0" y="4683206"/>
            <a:ext cx="914400" cy="914400"/>
          </a:xfrm>
          <a:prstGeom prst="rect">
            <a:avLst/>
          </a:prstGeom>
        </p:spPr>
      </p:pic>
    </p:spTree>
    <p:extLst>
      <p:ext uri="{BB962C8B-B14F-4D97-AF65-F5344CB8AC3E}">
        <p14:creationId xmlns:p14="http://schemas.microsoft.com/office/powerpoint/2010/main" val="2536760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ears outline">
            <a:extLst>
              <a:ext uri="{FF2B5EF4-FFF2-40B4-BE49-F238E27FC236}">
                <a16:creationId xmlns:a16="http://schemas.microsoft.com/office/drawing/2014/main" id="{3AF8C544-3358-ADB6-1625-4134616B5E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228978"/>
            <a:ext cx="914400" cy="914400"/>
          </a:xfrm>
          <a:prstGeom prst="rect">
            <a:avLst/>
          </a:prstGeom>
        </p:spPr>
      </p:pic>
      <p:pic>
        <p:nvPicPr>
          <p:cNvPr id="6" name="Graphic 5" descr="Good Idea outline">
            <a:extLst>
              <a:ext uri="{FF2B5EF4-FFF2-40B4-BE49-F238E27FC236}">
                <a16:creationId xmlns:a16="http://schemas.microsoft.com/office/drawing/2014/main" id="{E393C227-7D96-88E7-76E3-4900D7C808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400" y="3569649"/>
            <a:ext cx="1314000" cy="1314000"/>
          </a:xfrm>
          <a:prstGeom prst="rect">
            <a:avLst/>
          </a:prstGeom>
          <a:effectLst>
            <a:reflection blurRad="6350" stA="52000" endA="300" endPos="35000" dir="5400000" sy="-100000" algn="bl" rotWithShape="0"/>
          </a:effectLst>
          <a:scene3d>
            <a:camera prst="orthographicFront"/>
            <a:lightRig rig="threePt" dir="t"/>
          </a:scene3d>
          <a:sp3d>
            <a:bevelT/>
          </a:sp3d>
        </p:spPr>
      </p:pic>
      <p:pic>
        <p:nvPicPr>
          <p:cNvPr id="8" name="Graphic 7" descr="Presentation with bar chart outline">
            <a:extLst>
              <a:ext uri="{FF2B5EF4-FFF2-40B4-BE49-F238E27FC236}">
                <a16:creationId xmlns:a16="http://schemas.microsoft.com/office/drawing/2014/main" id="{00373863-423B-119B-B757-66F1F0C5F4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1342535"/>
            <a:ext cx="914400" cy="914400"/>
          </a:xfrm>
          <a:prstGeom prst="rect">
            <a:avLst/>
          </a:prstGeom>
        </p:spPr>
      </p:pic>
      <p:pic>
        <p:nvPicPr>
          <p:cNvPr id="10" name="Graphic 9" descr="Research outline">
            <a:extLst>
              <a:ext uri="{FF2B5EF4-FFF2-40B4-BE49-F238E27FC236}">
                <a16:creationId xmlns:a16="http://schemas.microsoft.com/office/drawing/2014/main" id="{A8CB1214-F940-F82F-F997-5A67FAA693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0" y="2456092"/>
            <a:ext cx="914400" cy="914400"/>
          </a:xfrm>
          <a:prstGeom prst="rect">
            <a:avLst/>
          </a:prstGeom>
        </p:spPr>
      </p:pic>
      <p:pic>
        <p:nvPicPr>
          <p:cNvPr id="5" name="Picture 4" descr="A picture containing text, computer, electronics, computer monitor&#10;&#10;Description automatically generated">
            <a:extLst>
              <a:ext uri="{FF2B5EF4-FFF2-40B4-BE49-F238E27FC236}">
                <a16:creationId xmlns:a16="http://schemas.microsoft.com/office/drawing/2014/main" id="{294050D1-94C8-E836-ED47-82D26C0E5E88}"/>
              </a:ext>
            </a:extLst>
          </p:cNvPr>
          <p:cNvPicPr>
            <a:picLocks noChangeAspect="1"/>
          </p:cNvPicPr>
          <p:nvPr/>
        </p:nvPicPr>
        <p:blipFill>
          <a:blip r:embed="rId11">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tretch>
            <a:fillRect/>
          </a:stretch>
        </p:blipFill>
        <p:spPr>
          <a:xfrm>
            <a:off x="2402723" y="523480"/>
            <a:ext cx="6397369" cy="4798028"/>
          </a:xfrm>
          <a:prstGeom prst="rect">
            <a:avLst/>
          </a:prstGeom>
        </p:spPr>
      </p:pic>
      <p:sp>
        <p:nvSpPr>
          <p:cNvPr id="7" name="Title 1">
            <a:extLst>
              <a:ext uri="{FF2B5EF4-FFF2-40B4-BE49-F238E27FC236}">
                <a16:creationId xmlns:a16="http://schemas.microsoft.com/office/drawing/2014/main" id="{DD56F5BC-8E36-0F9F-1CAB-63BDFD656E29}"/>
              </a:ext>
            </a:extLst>
          </p:cNvPr>
          <p:cNvSpPr>
            <a:spLocks noGrp="1"/>
          </p:cNvSpPr>
          <p:nvPr>
            <p:ph type="title"/>
          </p:nvPr>
        </p:nvSpPr>
        <p:spPr>
          <a:xfrm rot="5400000">
            <a:off x="9398703" y="1696680"/>
            <a:ext cx="4141981" cy="900000"/>
          </a:xfrm>
        </p:spPr>
        <p:txBody>
          <a:bodyPr>
            <a:normAutofit/>
          </a:bodyPr>
          <a:lstStyle/>
          <a:p>
            <a:r>
              <a:rPr lang="en-GB" sz="4000">
                <a:solidFill>
                  <a:srgbClr val="9C44BF"/>
                </a:solidFill>
              </a:rPr>
              <a:t>VISION SYSTEM</a:t>
            </a:r>
          </a:p>
        </p:txBody>
      </p:sp>
      <p:pic>
        <p:nvPicPr>
          <p:cNvPr id="1026" name="Picture 2" descr="Hikvision DS-2CE56D8T-VPIT3ZE 2 MP Ultra Low-Light Varifocal Turbo HD ...">
            <a:extLst>
              <a:ext uri="{FF2B5EF4-FFF2-40B4-BE49-F238E27FC236}">
                <a16:creationId xmlns:a16="http://schemas.microsoft.com/office/drawing/2014/main" id="{C73F0EFB-C212-8E57-E2A3-5D5DB0AB0CD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368752" y="4132237"/>
            <a:ext cx="823248" cy="7514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C7CCE4B-B028-2FAB-1BCF-AA8AF035B2A7}"/>
              </a:ext>
            </a:extLst>
          </p:cNvPr>
          <p:cNvPicPr>
            <a:picLocks noChangeAspect="1"/>
          </p:cNvPicPr>
          <p:nvPr/>
        </p:nvPicPr>
        <p:blipFill>
          <a:blip r:embed="rId14"/>
          <a:stretch>
            <a:fillRect/>
          </a:stretch>
        </p:blipFill>
        <p:spPr>
          <a:xfrm>
            <a:off x="2775509" y="1846870"/>
            <a:ext cx="7013768" cy="3974572"/>
          </a:xfrm>
          <a:prstGeom prst="rect">
            <a:avLst/>
          </a:prstGeom>
          <a:ln w="38100">
            <a:solidFill>
              <a:schemeClr val="bg1"/>
            </a:solidFill>
          </a:ln>
          <a:effectLst>
            <a:outerShdw blurRad="50800" dist="38100" dir="5400000" algn="t" rotWithShape="0">
              <a:prstClr val="black">
                <a:alpha val="40000"/>
              </a:prstClr>
            </a:outerShdw>
          </a:effectLst>
        </p:spPr>
      </p:pic>
      <p:grpSp>
        <p:nvGrpSpPr>
          <p:cNvPr id="18" name="Group 17">
            <a:extLst>
              <a:ext uri="{FF2B5EF4-FFF2-40B4-BE49-F238E27FC236}">
                <a16:creationId xmlns:a16="http://schemas.microsoft.com/office/drawing/2014/main" id="{77B5C6BB-7318-5440-6CBC-02D327A8144D}"/>
              </a:ext>
            </a:extLst>
          </p:cNvPr>
          <p:cNvGrpSpPr/>
          <p:nvPr/>
        </p:nvGrpSpPr>
        <p:grpSpPr>
          <a:xfrm>
            <a:off x="2736172" y="1799735"/>
            <a:ext cx="7643395" cy="4789215"/>
            <a:chOff x="2701291" y="1623035"/>
            <a:chExt cx="7643395" cy="4789215"/>
          </a:xfrm>
        </p:grpSpPr>
        <p:pic>
          <p:nvPicPr>
            <p:cNvPr id="15" name="Picture 14">
              <a:extLst>
                <a:ext uri="{FF2B5EF4-FFF2-40B4-BE49-F238E27FC236}">
                  <a16:creationId xmlns:a16="http://schemas.microsoft.com/office/drawing/2014/main" id="{E6A7E37F-2185-B7EA-A35B-0BAF334C1214}"/>
                </a:ext>
              </a:extLst>
            </p:cNvPr>
            <p:cNvPicPr>
              <a:picLocks noChangeAspect="1"/>
            </p:cNvPicPr>
            <p:nvPr/>
          </p:nvPicPr>
          <p:blipFill>
            <a:blip r:embed="rId15"/>
            <a:stretch>
              <a:fillRect/>
            </a:stretch>
          </p:blipFill>
          <p:spPr>
            <a:xfrm>
              <a:off x="2701291" y="1623035"/>
              <a:ext cx="7643395" cy="4789215"/>
            </a:xfrm>
            <a:prstGeom prst="rect">
              <a:avLst/>
            </a:prstGeom>
            <a:ln w="38100">
              <a:solidFill>
                <a:schemeClr val="bg1"/>
              </a:solidFill>
            </a:ln>
            <a:effectLst>
              <a:outerShdw blurRad="50800" dist="38100" dir="5400000" algn="t" rotWithShape="0">
                <a:prstClr val="black">
                  <a:alpha val="40000"/>
                </a:prstClr>
              </a:outerShdw>
            </a:effectLst>
          </p:spPr>
        </p:pic>
        <p:pic>
          <p:nvPicPr>
            <p:cNvPr id="17" name="Picture 16">
              <a:extLst>
                <a:ext uri="{FF2B5EF4-FFF2-40B4-BE49-F238E27FC236}">
                  <a16:creationId xmlns:a16="http://schemas.microsoft.com/office/drawing/2014/main" id="{46B64EF8-DBB6-2CB6-6F1C-1212C86E62DA}"/>
                </a:ext>
              </a:extLst>
            </p:cNvPr>
            <p:cNvPicPr>
              <a:picLocks noChangeAspect="1"/>
            </p:cNvPicPr>
            <p:nvPr/>
          </p:nvPicPr>
          <p:blipFill>
            <a:blip r:embed="rId16"/>
            <a:stretch>
              <a:fillRect/>
            </a:stretch>
          </p:blipFill>
          <p:spPr>
            <a:xfrm>
              <a:off x="2763324" y="2953450"/>
              <a:ext cx="1574951" cy="586277"/>
            </a:xfrm>
            <a:prstGeom prst="rect">
              <a:avLst/>
            </a:prstGeom>
          </p:spPr>
        </p:pic>
      </p:grpSp>
      <p:pic>
        <p:nvPicPr>
          <p:cNvPr id="3" name="Graphic 2" descr="Touchscreen outline">
            <a:extLst>
              <a:ext uri="{FF2B5EF4-FFF2-40B4-BE49-F238E27FC236}">
                <a16:creationId xmlns:a16="http://schemas.microsoft.com/office/drawing/2014/main" id="{DDFCF65C-1D88-63B1-68EE-E43F5DBAB53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0" y="4683206"/>
            <a:ext cx="914400" cy="914400"/>
          </a:xfrm>
          <a:prstGeom prst="rect">
            <a:avLst/>
          </a:prstGeom>
        </p:spPr>
      </p:pic>
    </p:spTree>
    <p:extLst>
      <p:ext uri="{BB962C8B-B14F-4D97-AF65-F5344CB8AC3E}">
        <p14:creationId xmlns:p14="http://schemas.microsoft.com/office/powerpoint/2010/main" val="1542009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ears outline">
            <a:extLst>
              <a:ext uri="{FF2B5EF4-FFF2-40B4-BE49-F238E27FC236}">
                <a16:creationId xmlns:a16="http://schemas.microsoft.com/office/drawing/2014/main" id="{3AF8C544-3358-ADB6-1625-4134616B5E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228978"/>
            <a:ext cx="914400" cy="914400"/>
          </a:xfrm>
          <a:prstGeom prst="rect">
            <a:avLst/>
          </a:prstGeom>
        </p:spPr>
      </p:pic>
      <p:pic>
        <p:nvPicPr>
          <p:cNvPr id="6" name="Graphic 5" descr="Good Idea outline">
            <a:extLst>
              <a:ext uri="{FF2B5EF4-FFF2-40B4-BE49-F238E27FC236}">
                <a16:creationId xmlns:a16="http://schemas.microsoft.com/office/drawing/2014/main" id="{E393C227-7D96-88E7-76E3-4900D7C808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4400" y="3569649"/>
            <a:ext cx="1314000" cy="1314000"/>
          </a:xfrm>
          <a:prstGeom prst="rect">
            <a:avLst/>
          </a:prstGeom>
          <a:effectLst>
            <a:reflection blurRad="6350" stA="52000" endA="300" endPos="35000" dir="5400000" sy="-100000" algn="bl" rotWithShape="0"/>
          </a:effectLst>
          <a:scene3d>
            <a:camera prst="orthographicFront"/>
            <a:lightRig rig="threePt" dir="t"/>
          </a:scene3d>
          <a:sp3d>
            <a:bevelT/>
          </a:sp3d>
        </p:spPr>
      </p:pic>
      <p:pic>
        <p:nvPicPr>
          <p:cNvPr id="8" name="Graphic 7" descr="Presentation with bar chart outline">
            <a:extLst>
              <a:ext uri="{FF2B5EF4-FFF2-40B4-BE49-F238E27FC236}">
                <a16:creationId xmlns:a16="http://schemas.microsoft.com/office/drawing/2014/main" id="{00373863-423B-119B-B757-66F1F0C5F4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0" y="1342535"/>
            <a:ext cx="914400" cy="914400"/>
          </a:xfrm>
          <a:prstGeom prst="rect">
            <a:avLst/>
          </a:prstGeom>
        </p:spPr>
      </p:pic>
      <p:pic>
        <p:nvPicPr>
          <p:cNvPr id="10" name="Graphic 9" descr="Research outline">
            <a:extLst>
              <a:ext uri="{FF2B5EF4-FFF2-40B4-BE49-F238E27FC236}">
                <a16:creationId xmlns:a16="http://schemas.microsoft.com/office/drawing/2014/main" id="{A8CB1214-F940-F82F-F997-5A67FAA6939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0" y="2456092"/>
            <a:ext cx="914400" cy="914400"/>
          </a:xfrm>
          <a:prstGeom prst="rect">
            <a:avLst/>
          </a:prstGeom>
        </p:spPr>
      </p:pic>
      <p:pic>
        <p:nvPicPr>
          <p:cNvPr id="5" name="Picture 4" descr="A picture containing text, computer, electronics, computer monitor&#10;&#10;Description automatically generated">
            <a:extLst>
              <a:ext uri="{FF2B5EF4-FFF2-40B4-BE49-F238E27FC236}">
                <a16:creationId xmlns:a16="http://schemas.microsoft.com/office/drawing/2014/main" id="{294050D1-94C8-E836-ED47-82D26C0E5E88}"/>
              </a:ext>
            </a:extLst>
          </p:cNvPr>
          <p:cNvPicPr>
            <a:picLocks noChangeAspect="1"/>
          </p:cNvPicPr>
          <p:nvPr/>
        </p:nvPicPr>
        <p:blipFill>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tretch>
            <a:fillRect/>
          </a:stretch>
        </p:blipFill>
        <p:spPr>
          <a:xfrm>
            <a:off x="2402723" y="523480"/>
            <a:ext cx="6397369" cy="4798028"/>
          </a:xfrm>
          <a:prstGeom prst="rect">
            <a:avLst/>
          </a:prstGeom>
        </p:spPr>
      </p:pic>
      <p:sp>
        <p:nvSpPr>
          <p:cNvPr id="7" name="Title 1">
            <a:extLst>
              <a:ext uri="{FF2B5EF4-FFF2-40B4-BE49-F238E27FC236}">
                <a16:creationId xmlns:a16="http://schemas.microsoft.com/office/drawing/2014/main" id="{DD56F5BC-8E36-0F9F-1CAB-63BDFD656E29}"/>
              </a:ext>
            </a:extLst>
          </p:cNvPr>
          <p:cNvSpPr>
            <a:spLocks noGrp="1"/>
          </p:cNvSpPr>
          <p:nvPr>
            <p:ph type="title"/>
          </p:nvPr>
        </p:nvSpPr>
        <p:spPr>
          <a:xfrm rot="5400000">
            <a:off x="9398703" y="1696680"/>
            <a:ext cx="4141981" cy="900000"/>
          </a:xfrm>
        </p:spPr>
        <p:txBody>
          <a:bodyPr>
            <a:normAutofit/>
          </a:bodyPr>
          <a:lstStyle/>
          <a:p>
            <a:r>
              <a:rPr lang="en-GB" sz="4000">
                <a:solidFill>
                  <a:srgbClr val="9C44BF"/>
                </a:solidFill>
              </a:rPr>
              <a:t>VISION SYSTEM</a:t>
            </a:r>
          </a:p>
        </p:txBody>
      </p:sp>
      <p:pic>
        <p:nvPicPr>
          <p:cNvPr id="1026" name="Picture 2" descr="Hikvision DS-2CE56D8T-VPIT3ZE 2 MP Ultra Low-Light Varifocal Turbo HD ...">
            <a:extLst>
              <a:ext uri="{FF2B5EF4-FFF2-40B4-BE49-F238E27FC236}">
                <a16:creationId xmlns:a16="http://schemas.microsoft.com/office/drawing/2014/main" id="{C73F0EFB-C212-8E57-E2A3-5D5DB0AB0CD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68752" y="4132237"/>
            <a:ext cx="823248" cy="7514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C7CCE4B-B028-2FAB-1BCF-AA8AF035B2A7}"/>
              </a:ext>
            </a:extLst>
          </p:cNvPr>
          <p:cNvPicPr>
            <a:picLocks noChangeAspect="1"/>
          </p:cNvPicPr>
          <p:nvPr/>
        </p:nvPicPr>
        <p:blipFill>
          <a:blip r:embed="rId16"/>
          <a:stretch>
            <a:fillRect/>
          </a:stretch>
        </p:blipFill>
        <p:spPr>
          <a:xfrm>
            <a:off x="2775509" y="1846870"/>
            <a:ext cx="7013768" cy="3974572"/>
          </a:xfrm>
          <a:prstGeom prst="rect">
            <a:avLst/>
          </a:prstGeom>
          <a:ln w="38100">
            <a:solidFill>
              <a:schemeClr val="bg1"/>
            </a:solidFill>
          </a:ln>
          <a:effectLst>
            <a:outerShdw blurRad="50800" dist="38100" dir="5400000" algn="t" rotWithShape="0">
              <a:prstClr val="black">
                <a:alpha val="40000"/>
              </a:prstClr>
            </a:outerShdw>
          </a:effectLst>
        </p:spPr>
      </p:pic>
      <p:grpSp>
        <p:nvGrpSpPr>
          <p:cNvPr id="18" name="Group 17">
            <a:extLst>
              <a:ext uri="{FF2B5EF4-FFF2-40B4-BE49-F238E27FC236}">
                <a16:creationId xmlns:a16="http://schemas.microsoft.com/office/drawing/2014/main" id="{77B5C6BB-7318-5440-6CBC-02D327A8144D}"/>
              </a:ext>
            </a:extLst>
          </p:cNvPr>
          <p:cNvGrpSpPr/>
          <p:nvPr/>
        </p:nvGrpSpPr>
        <p:grpSpPr>
          <a:xfrm>
            <a:off x="2736172" y="1799735"/>
            <a:ext cx="7643395" cy="4789215"/>
            <a:chOff x="2701291" y="1623035"/>
            <a:chExt cx="7643395" cy="4789215"/>
          </a:xfrm>
        </p:grpSpPr>
        <p:pic>
          <p:nvPicPr>
            <p:cNvPr id="15" name="Picture 14">
              <a:extLst>
                <a:ext uri="{FF2B5EF4-FFF2-40B4-BE49-F238E27FC236}">
                  <a16:creationId xmlns:a16="http://schemas.microsoft.com/office/drawing/2014/main" id="{E6A7E37F-2185-B7EA-A35B-0BAF334C1214}"/>
                </a:ext>
              </a:extLst>
            </p:cNvPr>
            <p:cNvPicPr>
              <a:picLocks noChangeAspect="1"/>
            </p:cNvPicPr>
            <p:nvPr/>
          </p:nvPicPr>
          <p:blipFill>
            <a:blip r:embed="rId17"/>
            <a:stretch>
              <a:fillRect/>
            </a:stretch>
          </p:blipFill>
          <p:spPr>
            <a:xfrm>
              <a:off x="2701291" y="1623035"/>
              <a:ext cx="7643395" cy="4789215"/>
            </a:xfrm>
            <a:prstGeom prst="rect">
              <a:avLst/>
            </a:prstGeom>
            <a:ln w="38100">
              <a:solidFill>
                <a:schemeClr val="bg1"/>
              </a:solidFill>
            </a:ln>
            <a:effectLst>
              <a:outerShdw blurRad="50800" dist="38100" dir="5400000" algn="t" rotWithShape="0">
                <a:prstClr val="black">
                  <a:alpha val="40000"/>
                </a:prstClr>
              </a:outerShdw>
            </a:effectLst>
          </p:spPr>
        </p:pic>
        <p:pic>
          <p:nvPicPr>
            <p:cNvPr id="17" name="Picture 16">
              <a:extLst>
                <a:ext uri="{FF2B5EF4-FFF2-40B4-BE49-F238E27FC236}">
                  <a16:creationId xmlns:a16="http://schemas.microsoft.com/office/drawing/2014/main" id="{46B64EF8-DBB6-2CB6-6F1C-1212C86E62DA}"/>
                </a:ext>
              </a:extLst>
            </p:cNvPr>
            <p:cNvPicPr>
              <a:picLocks noChangeAspect="1"/>
            </p:cNvPicPr>
            <p:nvPr/>
          </p:nvPicPr>
          <p:blipFill>
            <a:blip r:embed="rId18"/>
            <a:stretch>
              <a:fillRect/>
            </a:stretch>
          </p:blipFill>
          <p:spPr>
            <a:xfrm>
              <a:off x="2763324" y="2953450"/>
              <a:ext cx="1574951" cy="586277"/>
            </a:xfrm>
            <a:prstGeom prst="rect">
              <a:avLst/>
            </a:prstGeom>
          </p:spPr>
        </p:pic>
      </p:grpSp>
      <p:pic>
        <p:nvPicPr>
          <p:cNvPr id="19" name="IMG_1470">
            <a:hlinkClick r:id="" action="ppaction://media"/>
            <a:extLst>
              <a:ext uri="{FF2B5EF4-FFF2-40B4-BE49-F238E27FC236}">
                <a16:creationId xmlns:a16="http://schemas.microsoft.com/office/drawing/2014/main" id="{0E1B941F-8A1B-2501-CFCA-E1CF3A1FD2EC}"/>
              </a:ext>
            </a:extLst>
          </p:cNvPr>
          <p:cNvPicPr>
            <a:picLocks noChangeAspect="1"/>
          </p:cNvPicPr>
          <p:nvPr>
            <a:videoFile r:link="rId1"/>
            <p:extLst>
              <p:ext uri="{DAA4B4D4-6D71-4841-9C94-3DE7FCFB9230}">
                <p14:media xmlns:p14="http://schemas.microsoft.com/office/powerpoint/2010/main" r:embed="rId2">
                  <p14:trim st="6870" end="3615"/>
                  <p14:fade in="500"/>
                </p14:media>
              </p:ext>
            </p:extLst>
          </p:nvPr>
        </p:nvPicPr>
        <p:blipFill>
          <a:blip r:embed="rId19"/>
          <a:stretch>
            <a:fillRect/>
          </a:stretch>
        </p:blipFill>
        <p:spPr>
          <a:xfrm>
            <a:off x="4461308" y="3130150"/>
            <a:ext cx="5827107" cy="3277748"/>
          </a:xfrm>
          <a:prstGeom prst="rect">
            <a:avLst/>
          </a:prstGeom>
        </p:spPr>
      </p:pic>
      <p:pic>
        <p:nvPicPr>
          <p:cNvPr id="3" name="Graphic 2" descr="Touchscreen outline">
            <a:extLst>
              <a:ext uri="{FF2B5EF4-FFF2-40B4-BE49-F238E27FC236}">
                <a16:creationId xmlns:a16="http://schemas.microsoft.com/office/drawing/2014/main" id="{625FCE12-2C73-8A30-E5C2-3ADEDD6D91C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0" y="4683206"/>
            <a:ext cx="914400" cy="914400"/>
          </a:xfrm>
          <a:prstGeom prst="rect">
            <a:avLst/>
          </a:prstGeom>
        </p:spPr>
      </p:pic>
    </p:spTree>
    <p:extLst>
      <p:ext uri="{BB962C8B-B14F-4D97-AF65-F5344CB8AC3E}">
        <p14:creationId xmlns:p14="http://schemas.microsoft.com/office/powerpoint/2010/main" val="1259576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15"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ears outline">
            <a:extLst>
              <a:ext uri="{FF2B5EF4-FFF2-40B4-BE49-F238E27FC236}">
                <a16:creationId xmlns:a16="http://schemas.microsoft.com/office/drawing/2014/main" id="{3AF8C544-3358-ADB6-1625-4134616B5E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228978"/>
            <a:ext cx="914400" cy="914400"/>
          </a:xfrm>
          <a:prstGeom prst="rect">
            <a:avLst/>
          </a:prstGeom>
        </p:spPr>
      </p:pic>
      <p:pic>
        <p:nvPicPr>
          <p:cNvPr id="6" name="Graphic 5" descr="Good Idea outline">
            <a:extLst>
              <a:ext uri="{FF2B5EF4-FFF2-40B4-BE49-F238E27FC236}">
                <a16:creationId xmlns:a16="http://schemas.microsoft.com/office/drawing/2014/main" id="{E393C227-7D96-88E7-76E3-4900D7C808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4400" y="3569649"/>
            <a:ext cx="1314000" cy="1314000"/>
          </a:xfrm>
          <a:prstGeom prst="rect">
            <a:avLst/>
          </a:prstGeom>
          <a:effectLst>
            <a:reflection blurRad="6350" stA="52000" endA="300" endPos="35000" dir="5400000" sy="-100000" algn="bl" rotWithShape="0"/>
          </a:effectLst>
          <a:scene3d>
            <a:camera prst="orthographicFront"/>
            <a:lightRig rig="threePt" dir="t"/>
          </a:scene3d>
          <a:sp3d>
            <a:bevelT/>
          </a:sp3d>
        </p:spPr>
      </p:pic>
      <p:pic>
        <p:nvPicPr>
          <p:cNvPr id="8" name="Graphic 7" descr="Presentation with bar chart outline">
            <a:extLst>
              <a:ext uri="{FF2B5EF4-FFF2-40B4-BE49-F238E27FC236}">
                <a16:creationId xmlns:a16="http://schemas.microsoft.com/office/drawing/2014/main" id="{00373863-423B-119B-B757-66F1F0C5F4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0" y="1342535"/>
            <a:ext cx="914400" cy="914400"/>
          </a:xfrm>
          <a:prstGeom prst="rect">
            <a:avLst/>
          </a:prstGeom>
        </p:spPr>
      </p:pic>
      <p:pic>
        <p:nvPicPr>
          <p:cNvPr id="10" name="Graphic 9" descr="Research outline">
            <a:extLst>
              <a:ext uri="{FF2B5EF4-FFF2-40B4-BE49-F238E27FC236}">
                <a16:creationId xmlns:a16="http://schemas.microsoft.com/office/drawing/2014/main" id="{A8CB1214-F940-F82F-F997-5A67FAA6939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0" y="2456092"/>
            <a:ext cx="914400" cy="914400"/>
          </a:xfrm>
          <a:prstGeom prst="rect">
            <a:avLst/>
          </a:prstGeom>
        </p:spPr>
      </p:pic>
      <p:pic>
        <p:nvPicPr>
          <p:cNvPr id="5" name="Picture 4" descr="A picture containing text, computer, electronics, computer monitor&#10;&#10;Description automatically generated">
            <a:extLst>
              <a:ext uri="{FF2B5EF4-FFF2-40B4-BE49-F238E27FC236}">
                <a16:creationId xmlns:a16="http://schemas.microsoft.com/office/drawing/2014/main" id="{294050D1-94C8-E836-ED47-82D26C0E5E88}"/>
              </a:ext>
            </a:extLst>
          </p:cNvPr>
          <p:cNvPicPr>
            <a:picLocks noChangeAspect="1"/>
          </p:cNvPicPr>
          <p:nvPr/>
        </p:nvPicPr>
        <p:blipFill>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tretch>
            <a:fillRect/>
          </a:stretch>
        </p:blipFill>
        <p:spPr>
          <a:xfrm>
            <a:off x="2402724" y="523480"/>
            <a:ext cx="3457860" cy="2593396"/>
          </a:xfrm>
          <a:prstGeom prst="rect">
            <a:avLst/>
          </a:prstGeom>
        </p:spPr>
      </p:pic>
      <p:sp>
        <p:nvSpPr>
          <p:cNvPr id="7" name="Title 1">
            <a:extLst>
              <a:ext uri="{FF2B5EF4-FFF2-40B4-BE49-F238E27FC236}">
                <a16:creationId xmlns:a16="http://schemas.microsoft.com/office/drawing/2014/main" id="{DD56F5BC-8E36-0F9F-1CAB-63BDFD656E29}"/>
              </a:ext>
            </a:extLst>
          </p:cNvPr>
          <p:cNvSpPr>
            <a:spLocks noGrp="1"/>
          </p:cNvSpPr>
          <p:nvPr>
            <p:ph type="title"/>
          </p:nvPr>
        </p:nvSpPr>
        <p:spPr>
          <a:xfrm rot="5400000">
            <a:off x="9398703" y="1696680"/>
            <a:ext cx="4141981" cy="900000"/>
          </a:xfrm>
        </p:spPr>
        <p:txBody>
          <a:bodyPr>
            <a:normAutofit/>
          </a:bodyPr>
          <a:lstStyle/>
          <a:p>
            <a:r>
              <a:rPr lang="en-GB" sz="4000">
                <a:solidFill>
                  <a:srgbClr val="9C44BF"/>
                </a:solidFill>
              </a:rPr>
              <a:t>VISION SYSTEM</a:t>
            </a:r>
          </a:p>
        </p:txBody>
      </p:sp>
      <p:pic>
        <p:nvPicPr>
          <p:cNvPr id="1026" name="Picture 2" descr="Hikvision DS-2CE56D8T-VPIT3ZE 2 MP Ultra Low-Light Varifocal Turbo HD ...">
            <a:extLst>
              <a:ext uri="{FF2B5EF4-FFF2-40B4-BE49-F238E27FC236}">
                <a16:creationId xmlns:a16="http://schemas.microsoft.com/office/drawing/2014/main" id="{C73F0EFB-C212-8E57-E2A3-5D5DB0AB0CD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68752" y="4132237"/>
            <a:ext cx="823248" cy="7514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C7CCE4B-B028-2FAB-1BCF-AA8AF035B2A7}"/>
              </a:ext>
            </a:extLst>
          </p:cNvPr>
          <p:cNvPicPr>
            <a:picLocks noChangeAspect="1"/>
          </p:cNvPicPr>
          <p:nvPr/>
        </p:nvPicPr>
        <p:blipFill>
          <a:blip r:embed="rId16"/>
          <a:stretch>
            <a:fillRect/>
          </a:stretch>
        </p:blipFill>
        <p:spPr>
          <a:xfrm>
            <a:off x="2775509" y="1846870"/>
            <a:ext cx="3791032" cy="2148307"/>
          </a:xfrm>
          <a:prstGeom prst="rect">
            <a:avLst/>
          </a:prstGeom>
          <a:ln w="38100">
            <a:solidFill>
              <a:schemeClr val="bg1"/>
            </a:solidFill>
          </a:ln>
          <a:effectLst>
            <a:outerShdw blurRad="50800" dist="38100" dir="5400000" algn="t" rotWithShape="0">
              <a:prstClr val="black">
                <a:alpha val="40000"/>
              </a:prstClr>
            </a:outerShdw>
          </a:effectLst>
        </p:spPr>
      </p:pic>
      <p:grpSp>
        <p:nvGrpSpPr>
          <p:cNvPr id="18" name="Group 17">
            <a:extLst>
              <a:ext uri="{FF2B5EF4-FFF2-40B4-BE49-F238E27FC236}">
                <a16:creationId xmlns:a16="http://schemas.microsoft.com/office/drawing/2014/main" id="{77B5C6BB-7318-5440-6CBC-02D327A8144D}"/>
              </a:ext>
            </a:extLst>
          </p:cNvPr>
          <p:cNvGrpSpPr/>
          <p:nvPr/>
        </p:nvGrpSpPr>
        <p:grpSpPr>
          <a:xfrm>
            <a:off x="2736172" y="1799736"/>
            <a:ext cx="4131353" cy="2153140"/>
            <a:chOff x="2701291" y="1623035"/>
            <a:chExt cx="7643395" cy="4789215"/>
          </a:xfrm>
        </p:grpSpPr>
        <p:pic>
          <p:nvPicPr>
            <p:cNvPr id="15" name="Picture 14">
              <a:extLst>
                <a:ext uri="{FF2B5EF4-FFF2-40B4-BE49-F238E27FC236}">
                  <a16:creationId xmlns:a16="http://schemas.microsoft.com/office/drawing/2014/main" id="{E6A7E37F-2185-B7EA-A35B-0BAF334C1214}"/>
                </a:ext>
              </a:extLst>
            </p:cNvPr>
            <p:cNvPicPr>
              <a:picLocks noChangeAspect="1"/>
            </p:cNvPicPr>
            <p:nvPr/>
          </p:nvPicPr>
          <p:blipFill>
            <a:blip r:embed="rId17"/>
            <a:stretch>
              <a:fillRect/>
            </a:stretch>
          </p:blipFill>
          <p:spPr>
            <a:xfrm>
              <a:off x="2701291" y="1623035"/>
              <a:ext cx="7643395" cy="4789215"/>
            </a:xfrm>
            <a:prstGeom prst="rect">
              <a:avLst/>
            </a:prstGeom>
            <a:ln w="38100">
              <a:solidFill>
                <a:schemeClr val="bg1"/>
              </a:solidFill>
            </a:ln>
            <a:effectLst>
              <a:outerShdw blurRad="50800" dist="38100" dir="5400000" algn="t" rotWithShape="0">
                <a:prstClr val="black">
                  <a:alpha val="40000"/>
                </a:prstClr>
              </a:outerShdw>
            </a:effectLst>
          </p:spPr>
        </p:pic>
        <p:pic>
          <p:nvPicPr>
            <p:cNvPr id="17" name="Picture 16">
              <a:extLst>
                <a:ext uri="{FF2B5EF4-FFF2-40B4-BE49-F238E27FC236}">
                  <a16:creationId xmlns:a16="http://schemas.microsoft.com/office/drawing/2014/main" id="{46B64EF8-DBB6-2CB6-6F1C-1212C86E62DA}"/>
                </a:ext>
              </a:extLst>
            </p:cNvPr>
            <p:cNvPicPr>
              <a:picLocks noChangeAspect="1"/>
            </p:cNvPicPr>
            <p:nvPr/>
          </p:nvPicPr>
          <p:blipFill>
            <a:blip r:embed="rId18"/>
            <a:stretch>
              <a:fillRect/>
            </a:stretch>
          </p:blipFill>
          <p:spPr>
            <a:xfrm>
              <a:off x="2763324" y="2953450"/>
              <a:ext cx="1574951" cy="586277"/>
            </a:xfrm>
            <a:prstGeom prst="rect">
              <a:avLst/>
            </a:prstGeom>
          </p:spPr>
        </p:pic>
      </p:grpSp>
      <p:pic>
        <p:nvPicPr>
          <p:cNvPr id="19" name="IMG_1470">
            <a:hlinkClick r:id="" action="ppaction://media"/>
            <a:extLst>
              <a:ext uri="{FF2B5EF4-FFF2-40B4-BE49-F238E27FC236}">
                <a16:creationId xmlns:a16="http://schemas.microsoft.com/office/drawing/2014/main" id="{0E1B941F-8A1B-2501-CFCA-E1CF3A1FD2EC}"/>
              </a:ext>
            </a:extLst>
          </p:cNvPr>
          <p:cNvPicPr>
            <a:picLocks noChangeAspect="1"/>
          </p:cNvPicPr>
          <p:nvPr>
            <a:videoFile r:link="rId1"/>
            <p:extLst>
              <p:ext uri="{DAA4B4D4-6D71-4841-9C94-3DE7FCFB9230}">
                <p14:media xmlns:p14="http://schemas.microsoft.com/office/powerpoint/2010/main" r:embed="rId2">
                  <p14:trim st="6870" end="3615"/>
                  <p14:fade in="500"/>
                </p14:media>
              </p:ext>
            </p:extLst>
          </p:nvPr>
        </p:nvPicPr>
        <p:blipFill>
          <a:blip r:embed="rId19"/>
          <a:stretch>
            <a:fillRect/>
          </a:stretch>
        </p:blipFill>
        <p:spPr>
          <a:xfrm>
            <a:off x="3769524" y="2404295"/>
            <a:ext cx="2912028" cy="1638016"/>
          </a:xfrm>
          <a:prstGeom prst="rect">
            <a:avLst/>
          </a:prstGeom>
        </p:spPr>
      </p:pic>
      <p:pic>
        <p:nvPicPr>
          <p:cNvPr id="3" name="Graphic 2" descr="Touchscreen outline">
            <a:extLst>
              <a:ext uri="{FF2B5EF4-FFF2-40B4-BE49-F238E27FC236}">
                <a16:creationId xmlns:a16="http://schemas.microsoft.com/office/drawing/2014/main" id="{625FCE12-2C73-8A30-E5C2-3ADEDD6D91C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0" y="4683206"/>
            <a:ext cx="914400" cy="914400"/>
          </a:xfrm>
          <a:prstGeom prst="rect">
            <a:avLst/>
          </a:prstGeom>
        </p:spPr>
      </p:pic>
      <p:pic>
        <p:nvPicPr>
          <p:cNvPr id="13" name="Picture 12">
            <a:extLst>
              <a:ext uri="{FF2B5EF4-FFF2-40B4-BE49-F238E27FC236}">
                <a16:creationId xmlns:a16="http://schemas.microsoft.com/office/drawing/2014/main" id="{402E8CFD-D806-6619-A7F7-1AB518F8F6A4}"/>
              </a:ext>
            </a:extLst>
          </p:cNvPr>
          <p:cNvPicPr>
            <a:picLocks noChangeAspect="1"/>
          </p:cNvPicPr>
          <p:nvPr/>
        </p:nvPicPr>
        <p:blipFill>
          <a:blip r:embed="rId22"/>
          <a:stretch>
            <a:fillRect/>
          </a:stretch>
        </p:blipFill>
        <p:spPr>
          <a:xfrm>
            <a:off x="7486651" y="3620884"/>
            <a:ext cx="3609796" cy="2963598"/>
          </a:xfrm>
          <a:prstGeom prst="rect">
            <a:avLst/>
          </a:prstGeom>
        </p:spPr>
      </p:pic>
      <p:sp>
        <p:nvSpPr>
          <p:cNvPr id="14" name="TextBox 13">
            <a:extLst>
              <a:ext uri="{FF2B5EF4-FFF2-40B4-BE49-F238E27FC236}">
                <a16:creationId xmlns:a16="http://schemas.microsoft.com/office/drawing/2014/main" id="{014ED7D7-063A-25CC-EB92-1678EB0FC829}"/>
              </a:ext>
            </a:extLst>
          </p:cNvPr>
          <p:cNvSpPr txBox="1"/>
          <p:nvPr/>
        </p:nvSpPr>
        <p:spPr>
          <a:xfrm>
            <a:off x="10774407" y="3995177"/>
            <a:ext cx="594345" cy="369332"/>
          </a:xfrm>
          <a:prstGeom prst="rect">
            <a:avLst/>
          </a:prstGeom>
          <a:noFill/>
        </p:spPr>
        <p:txBody>
          <a:bodyPr wrap="square" rtlCol="0">
            <a:spAutoFit/>
          </a:bodyPr>
          <a:lstStyle/>
          <a:p>
            <a:r>
              <a:rPr lang="en-GB" i="1"/>
              <a:t>70%</a:t>
            </a:r>
          </a:p>
        </p:txBody>
      </p:sp>
      <p:sp>
        <p:nvSpPr>
          <p:cNvPr id="16" name="TextBox 1">
            <a:extLst>
              <a:ext uri="{FF2B5EF4-FFF2-40B4-BE49-F238E27FC236}">
                <a16:creationId xmlns:a16="http://schemas.microsoft.com/office/drawing/2014/main" id="{D8E75560-8595-222D-B28D-B306DD22207D}"/>
              </a:ext>
            </a:extLst>
          </p:cNvPr>
          <p:cNvSpPr txBox="1"/>
          <p:nvPr/>
        </p:nvSpPr>
        <p:spPr>
          <a:xfrm>
            <a:off x="2657682" y="4552602"/>
            <a:ext cx="451940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i="1">
                <a:solidFill>
                  <a:srgbClr val="9C44BF"/>
                </a:solidFill>
              </a:rPr>
              <a:t>Mid-year of 2022 line was running at 52-56% due to an increase in pester losses</a:t>
            </a:r>
          </a:p>
        </p:txBody>
      </p:sp>
      <p:pic>
        <p:nvPicPr>
          <p:cNvPr id="9" name="Picture 2" descr="Image result for azure stack hci">
            <a:extLst>
              <a:ext uri="{FF2B5EF4-FFF2-40B4-BE49-F238E27FC236}">
                <a16:creationId xmlns:a16="http://schemas.microsoft.com/office/drawing/2014/main" id="{C2536932-D2AF-D11F-6D0F-584B70FA055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375297" y="523480"/>
            <a:ext cx="1920961" cy="233630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0046EA2-CB96-BF9D-8AA3-A5234D5EC9A3}"/>
              </a:ext>
            </a:extLst>
          </p:cNvPr>
          <p:cNvSpPr txBox="1"/>
          <p:nvPr/>
        </p:nvSpPr>
        <p:spPr>
          <a:xfrm>
            <a:off x="9494377" y="623843"/>
            <a:ext cx="1920961" cy="2862322"/>
          </a:xfrm>
          <a:prstGeom prst="rect">
            <a:avLst/>
          </a:prstGeom>
          <a:noFill/>
        </p:spPr>
        <p:txBody>
          <a:bodyPr wrap="square" rtlCol="0">
            <a:spAutoFit/>
          </a:bodyPr>
          <a:lstStyle/>
          <a:p>
            <a:r>
              <a:rPr lang="en-GB"/>
              <a:t>New Technology – Azure Stack HCI.</a:t>
            </a:r>
          </a:p>
          <a:p>
            <a:endParaRPr lang="en-GB"/>
          </a:p>
          <a:p>
            <a:r>
              <a:rPr lang="en-GB"/>
              <a:t>Status: Commissioned </a:t>
            </a:r>
          </a:p>
          <a:p>
            <a:endParaRPr lang="en-GB"/>
          </a:p>
          <a:p>
            <a:r>
              <a:rPr lang="en-GB"/>
              <a:t>Working with </a:t>
            </a:r>
            <a:r>
              <a:rPr lang="en-GB" err="1"/>
              <a:t>UniOps</a:t>
            </a:r>
            <a:r>
              <a:rPr lang="en-GB"/>
              <a:t> to deploy VM’s </a:t>
            </a:r>
          </a:p>
          <a:p>
            <a:endParaRPr lang="en-GB"/>
          </a:p>
        </p:txBody>
      </p:sp>
    </p:spTree>
    <p:extLst>
      <p:ext uri="{BB962C8B-B14F-4D97-AF65-F5344CB8AC3E}">
        <p14:creationId xmlns:p14="http://schemas.microsoft.com/office/powerpoint/2010/main" val="1848238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15"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ears outline">
            <a:extLst>
              <a:ext uri="{FF2B5EF4-FFF2-40B4-BE49-F238E27FC236}">
                <a16:creationId xmlns:a16="http://schemas.microsoft.com/office/drawing/2014/main" id="{3AF8C544-3358-ADB6-1625-4134616B5E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228978"/>
            <a:ext cx="914400" cy="914400"/>
          </a:xfrm>
          <a:prstGeom prst="rect">
            <a:avLst/>
          </a:prstGeom>
        </p:spPr>
      </p:pic>
      <p:pic>
        <p:nvPicPr>
          <p:cNvPr id="6" name="Graphic 5" descr="Good Idea outline">
            <a:extLst>
              <a:ext uri="{FF2B5EF4-FFF2-40B4-BE49-F238E27FC236}">
                <a16:creationId xmlns:a16="http://schemas.microsoft.com/office/drawing/2014/main" id="{E393C227-7D96-88E7-76E3-4900D7C808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3569649"/>
            <a:ext cx="914400" cy="914400"/>
          </a:xfrm>
          <a:prstGeom prst="rect">
            <a:avLst/>
          </a:prstGeom>
        </p:spPr>
      </p:pic>
      <p:pic>
        <p:nvPicPr>
          <p:cNvPr id="10" name="Graphic 9" descr="Research outline">
            <a:extLst>
              <a:ext uri="{FF2B5EF4-FFF2-40B4-BE49-F238E27FC236}">
                <a16:creationId xmlns:a16="http://schemas.microsoft.com/office/drawing/2014/main" id="{A8CB1214-F940-F82F-F997-5A67FAA693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2456092"/>
            <a:ext cx="914400" cy="914400"/>
          </a:xfrm>
          <a:prstGeom prst="rect">
            <a:avLst/>
          </a:prstGeom>
        </p:spPr>
      </p:pic>
      <p:pic>
        <p:nvPicPr>
          <p:cNvPr id="12" name="Graphic 11" descr="Thought outline">
            <a:extLst>
              <a:ext uri="{FF2B5EF4-FFF2-40B4-BE49-F238E27FC236}">
                <a16:creationId xmlns:a16="http://schemas.microsoft.com/office/drawing/2014/main" id="{1D0C2794-F80D-BC3F-2536-183931E200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0" y="4683207"/>
            <a:ext cx="914400" cy="914400"/>
          </a:xfrm>
          <a:prstGeom prst="rect">
            <a:avLst/>
          </a:prstGeom>
        </p:spPr>
      </p:pic>
      <p:pic>
        <p:nvPicPr>
          <p:cNvPr id="7" name="Graphic 6" descr="Lights On outline">
            <a:extLst>
              <a:ext uri="{FF2B5EF4-FFF2-40B4-BE49-F238E27FC236}">
                <a16:creationId xmlns:a16="http://schemas.microsoft.com/office/drawing/2014/main" id="{8EA2A95A-DDE5-EFB7-B834-B780AEE1185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2016" y="1142092"/>
            <a:ext cx="1314000" cy="1314000"/>
          </a:xfrm>
          <a:prstGeom prst="rect">
            <a:avLst/>
          </a:prstGeom>
          <a:effectLst>
            <a:reflection blurRad="6350" stA="52000" endA="300" endPos="35000" dir="5400000" sy="-100000" algn="bl" rotWithShape="0"/>
          </a:effectLst>
          <a:scene3d>
            <a:camera prst="orthographicFront"/>
            <a:lightRig rig="threePt" dir="t"/>
          </a:scene3d>
          <a:sp3d>
            <a:bevelT/>
          </a:sp3d>
        </p:spPr>
      </p:pic>
      <p:pic>
        <p:nvPicPr>
          <p:cNvPr id="48" name="Picture 47">
            <a:extLst>
              <a:ext uri="{FF2B5EF4-FFF2-40B4-BE49-F238E27FC236}">
                <a16:creationId xmlns:a16="http://schemas.microsoft.com/office/drawing/2014/main" id="{A84A5C00-A57A-46E2-9BF0-398CE7A8CEB6}"/>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11421732" y="4292084"/>
            <a:ext cx="699398" cy="642071"/>
          </a:xfrm>
          <a:prstGeom prst="rect">
            <a:avLst/>
          </a:prstGeom>
        </p:spPr>
      </p:pic>
      <p:pic>
        <p:nvPicPr>
          <p:cNvPr id="58" name="Picture 57">
            <a:extLst>
              <a:ext uri="{FF2B5EF4-FFF2-40B4-BE49-F238E27FC236}">
                <a16:creationId xmlns:a16="http://schemas.microsoft.com/office/drawing/2014/main" id="{14D6ABCE-940E-3669-80B9-35B5EB770D72}"/>
              </a:ext>
            </a:extLst>
          </p:cNvPr>
          <p:cNvPicPr>
            <a:picLocks noChangeAspect="1"/>
          </p:cNvPicPr>
          <p:nvPr/>
        </p:nvPicPr>
        <p:blipFill>
          <a:blip r:embed="rId14"/>
          <a:stretch>
            <a:fillRect/>
          </a:stretch>
        </p:blipFill>
        <p:spPr>
          <a:xfrm>
            <a:off x="11339845" y="4986999"/>
            <a:ext cx="840435" cy="322667"/>
          </a:xfrm>
          <a:prstGeom prst="rect">
            <a:avLst/>
          </a:prstGeom>
        </p:spPr>
      </p:pic>
      <p:sp>
        <p:nvSpPr>
          <p:cNvPr id="5" name="Rectangle 4">
            <a:extLst>
              <a:ext uri="{FF2B5EF4-FFF2-40B4-BE49-F238E27FC236}">
                <a16:creationId xmlns:a16="http://schemas.microsoft.com/office/drawing/2014/main" id="{0317FAAE-E4A2-9305-2AFB-9B914A2744D3}"/>
              </a:ext>
            </a:extLst>
          </p:cNvPr>
          <p:cNvSpPr/>
          <p:nvPr/>
        </p:nvSpPr>
        <p:spPr>
          <a:xfrm flipV="1">
            <a:off x="8555585" y="2387577"/>
            <a:ext cx="2724399" cy="57487"/>
          </a:xfrm>
          <a:prstGeom prst="rect">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Unilever DIN Offc Pro"/>
              <a:ea typeface="+mn-ea"/>
              <a:cs typeface="+mn-cs"/>
            </a:endParaRPr>
          </a:p>
        </p:txBody>
      </p:sp>
      <p:pic>
        <p:nvPicPr>
          <p:cNvPr id="8" name="Picture 7">
            <a:extLst>
              <a:ext uri="{FF2B5EF4-FFF2-40B4-BE49-F238E27FC236}">
                <a16:creationId xmlns:a16="http://schemas.microsoft.com/office/drawing/2014/main" id="{1696717A-3A46-8D91-B29F-CBA820761991}"/>
              </a:ext>
            </a:extLst>
          </p:cNvPr>
          <p:cNvPicPr>
            <a:picLocks noChangeAspect="1"/>
          </p:cNvPicPr>
          <p:nvPr/>
        </p:nvPicPr>
        <p:blipFill>
          <a:blip r:embed="rId15"/>
          <a:stretch>
            <a:fillRect/>
          </a:stretch>
        </p:blipFill>
        <p:spPr>
          <a:xfrm>
            <a:off x="7920891" y="1430755"/>
            <a:ext cx="3113272" cy="1481315"/>
          </a:xfrm>
          <a:prstGeom prst="rect">
            <a:avLst/>
          </a:prstGeom>
        </p:spPr>
      </p:pic>
      <p:cxnSp>
        <p:nvCxnSpPr>
          <p:cNvPr id="9" name="Straight Arrow Connector 8">
            <a:extLst>
              <a:ext uri="{FF2B5EF4-FFF2-40B4-BE49-F238E27FC236}">
                <a16:creationId xmlns:a16="http://schemas.microsoft.com/office/drawing/2014/main" id="{B2BD7FA2-2B56-7D1F-2956-7D22D12BF1E9}"/>
              </a:ext>
            </a:extLst>
          </p:cNvPr>
          <p:cNvCxnSpPr>
            <a:cxnSpLocks/>
          </p:cNvCxnSpPr>
          <p:nvPr/>
        </p:nvCxnSpPr>
        <p:spPr>
          <a:xfrm flipV="1">
            <a:off x="7547699" y="2231423"/>
            <a:ext cx="759645" cy="275951"/>
          </a:xfrm>
          <a:prstGeom prst="straightConnector1">
            <a:avLst/>
          </a:prstGeom>
          <a:noFill/>
          <a:ln w="38100" cap="flat" cmpd="sng" algn="ctr">
            <a:solidFill>
              <a:srgbClr val="D9D9D9"/>
            </a:solidFill>
            <a:prstDash val="solid"/>
            <a:tailEnd type="triangle"/>
          </a:ln>
          <a:effectLst>
            <a:outerShdw blurRad="40000" dist="23000" dir="5400000" rotWithShape="0">
              <a:srgbClr val="000000">
                <a:alpha val="35000"/>
              </a:srgbClr>
            </a:outerShdw>
          </a:effectLst>
        </p:spPr>
      </p:cxnSp>
      <p:pic>
        <p:nvPicPr>
          <p:cNvPr id="29" name="Picture 28">
            <a:extLst>
              <a:ext uri="{FF2B5EF4-FFF2-40B4-BE49-F238E27FC236}">
                <a16:creationId xmlns:a16="http://schemas.microsoft.com/office/drawing/2014/main" id="{0FE6BE13-63D6-AAAF-C464-B31E91614E13}"/>
              </a:ext>
            </a:extLst>
          </p:cNvPr>
          <p:cNvPicPr>
            <a:picLocks noChangeAspect="1"/>
          </p:cNvPicPr>
          <p:nvPr/>
        </p:nvPicPr>
        <p:blipFill>
          <a:blip r:embed="rId16"/>
          <a:stretch>
            <a:fillRect/>
          </a:stretch>
        </p:blipFill>
        <p:spPr>
          <a:xfrm>
            <a:off x="7677455" y="3440500"/>
            <a:ext cx="3600145" cy="1703168"/>
          </a:xfrm>
          <a:prstGeom prst="rect">
            <a:avLst/>
          </a:prstGeom>
        </p:spPr>
      </p:pic>
      <p:pic>
        <p:nvPicPr>
          <p:cNvPr id="32" name="Picture 31">
            <a:extLst>
              <a:ext uri="{FF2B5EF4-FFF2-40B4-BE49-F238E27FC236}">
                <a16:creationId xmlns:a16="http://schemas.microsoft.com/office/drawing/2014/main" id="{FEF401D7-D150-0571-5E3B-C0F5341E73FE}"/>
              </a:ext>
            </a:extLst>
          </p:cNvPr>
          <p:cNvPicPr>
            <a:picLocks noChangeAspect="1"/>
          </p:cNvPicPr>
          <p:nvPr/>
        </p:nvPicPr>
        <p:blipFill>
          <a:blip r:embed="rId17"/>
          <a:stretch>
            <a:fillRect/>
          </a:stretch>
        </p:blipFill>
        <p:spPr>
          <a:xfrm>
            <a:off x="2479243" y="1234338"/>
            <a:ext cx="5076092" cy="3807069"/>
          </a:xfrm>
          <a:prstGeom prst="rect">
            <a:avLst/>
          </a:prstGeom>
        </p:spPr>
      </p:pic>
      <p:sp>
        <p:nvSpPr>
          <p:cNvPr id="33" name="TextBox 32">
            <a:extLst>
              <a:ext uri="{FF2B5EF4-FFF2-40B4-BE49-F238E27FC236}">
                <a16:creationId xmlns:a16="http://schemas.microsoft.com/office/drawing/2014/main" id="{F88900B5-B442-0B5C-A2E9-F5F3215063F8}"/>
              </a:ext>
            </a:extLst>
          </p:cNvPr>
          <p:cNvSpPr txBox="1"/>
          <p:nvPr/>
        </p:nvSpPr>
        <p:spPr>
          <a:xfrm>
            <a:off x="9086926" y="1512775"/>
            <a:ext cx="2155728" cy="646331"/>
          </a:xfrm>
          <a:prstGeom prst="rect">
            <a:avLst/>
          </a:prstGeom>
          <a:noFill/>
        </p:spPr>
        <p:txBody>
          <a:bodyPr wrap="square" rtlCol="0">
            <a:spAutoFit/>
          </a:bodyPr>
          <a:lstStyle/>
          <a:p>
            <a:r>
              <a:rPr lang="en-GB" sz="1200"/>
              <a:t>NOTIFICATION SENT AFTER WORK DONE. SHRINK WRAPPER TURNED OFF </a:t>
            </a:r>
          </a:p>
        </p:txBody>
      </p:sp>
      <p:sp>
        <p:nvSpPr>
          <p:cNvPr id="34" name="TextBox 33">
            <a:extLst>
              <a:ext uri="{FF2B5EF4-FFF2-40B4-BE49-F238E27FC236}">
                <a16:creationId xmlns:a16="http://schemas.microsoft.com/office/drawing/2014/main" id="{7C24EB2A-B7EB-A3FA-FF87-CAEBC8CCE0AB}"/>
              </a:ext>
            </a:extLst>
          </p:cNvPr>
          <p:cNvSpPr txBox="1"/>
          <p:nvPr/>
        </p:nvSpPr>
        <p:spPr>
          <a:xfrm>
            <a:off x="9123149" y="3728592"/>
            <a:ext cx="2155728" cy="646331"/>
          </a:xfrm>
          <a:prstGeom prst="rect">
            <a:avLst/>
          </a:prstGeom>
          <a:noFill/>
        </p:spPr>
        <p:txBody>
          <a:bodyPr wrap="square" rtlCol="0">
            <a:spAutoFit/>
          </a:bodyPr>
          <a:lstStyle/>
          <a:p>
            <a:r>
              <a:rPr lang="en-GB" sz="1200"/>
              <a:t>NO NOTIFICATION SENT. MACHINE LEFT ON UNTIL OP NOTICED  </a:t>
            </a:r>
          </a:p>
        </p:txBody>
      </p:sp>
      <p:sp>
        <p:nvSpPr>
          <p:cNvPr id="40" name="TextBox 39">
            <a:extLst>
              <a:ext uri="{FF2B5EF4-FFF2-40B4-BE49-F238E27FC236}">
                <a16:creationId xmlns:a16="http://schemas.microsoft.com/office/drawing/2014/main" id="{BEFBB932-241D-9704-338D-0EB0584E48BE}"/>
              </a:ext>
            </a:extLst>
          </p:cNvPr>
          <p:cNvSpPr txBox="1"/>
          <p:nvPr/>
        </p:nvSpPr>
        <p:spPr>
          <a:xfrm>
            <a:off x="2471087" y="5194611"/>
            <a:ext cx="5076092" cy="523220"/>
          </a:xfrm>
          <a:prstGeom prst="rect">
            <a:avLst/>
          </a:prstGeom>
          <a:noFill/>
        </p:spPr>
        <p:txBody>
          <a:bodyPr wrap="square" rtlCol="0">
            <a:spAutoFit/>
          </a:bodyPr>
          <a:lstStyle/>
          <a:p>
            <a:r>
              <a:rPr lang="en-GB" sz="1400" i="1"/>
              <a:t>Notifications sent on Teams. FLL’s can comment the reason for idle time or turn electricity + air off if no production. </a:t>
            </a:r>
          </a:p>
        </p:txBody>
      </p:sp>
      <p:sp>
        <p:nvSpPr>
          <p:cNvPr id="41" name="TextBox 40">
            <a:extLst>
              <a:ext uri="{FF2B5EF4-FFF2-40B4-BE49-F238E27FC236}">
                <a16:creationId xmlns:a16="http://schemas.microsoft.com/office/drawing/2014/main" id="{CB34C95F-5F15-4838-0E38-BC5C69199258}"/>
              </a:ext>
            </a:extLst>
          </p:cNvPr>
          <p:cNvSpPr txBox="1"/>
          <p:nvPr/>
        </p:nvSpPr>
        <p:spPr>
          <a:xfrm>
            <a:off x="2471087" y="474186"/>
            <a:ext cx="8928634" cy="523220"/>
          </a:xfrm>
          <a:prstGeom prst="rect">
            <a:avLst/>
          </a:prstGeom>
          <a:noFill/>
        </p:spPr>
        <p:txBody>
          <a:bodyPr wrap="square" rtlCol="0">
            <a:spAutoFit/>
          </a:bodyPr>
          <a:lstStyle/>
          <a:p>
            <a:r>
              <a:rPr lang="en-GB" sz="1400" i="1"/>
              <a:t>EOL counters on Packing Lines combined with Energy data from IoT sensors is used to identify when machines are running with no production hence idle. </a:t>
            </a:r>
            <a:r>
              <a:rPr lang="en-GB" sz="1400" i="1" err="1"/>
              <a:t>PowerAutomate</a:t>
            </a:r>
            <a:r>
              <a:rPr lang="en-GB" sz="1400" i="1"/>
              <a:t> used to trigger Notification when idle time longer than 1 hour detected </a:t>
            </a:r>
          </a:p>
        </p:txBody>
      </p:sp>
      <p:pic>
        <p:nvPicPr>
          <p:cNvPr id="52" name="Picture 2" descr="What Is Microsoft Power Automate and Free Templates to Download - ComputerYA">
            <a:extLst>
              <a:ext uri="{FF2B5EF4-FFF2-40B4-BE49-F238E27FC236}">
                <a16:creationId xmlns:a16="http://schemas.microsoft.com/office/drawing/2014/main" id="{32133D45-A7E4-EF0A-B386-154A1DD9087E}"/>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39845" y="5362510"/>
            <a:ext cx="816715" cy="40835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B2F7968A-59FE-5966-8884-CADE63D239FF}"/>
              </a:ext>
            </a:extLst>
          </p:cNvPr>
          <p:cNvPicPr>
            <a:picLocks noChangeAspect="1"/>
          </p:cNvPicPr>
          <p:nvPr/>
        </p:nvPicPr>
        <p:blipFill>
          <a:blip r:embed="rId17"/>
          <a:stretch>
            <a:fillRect/>
          </a:stretch>
        </p:blipFill>
        <p:spPr>
          <a:xfrm>
            <a:off x="2477379" y="1213520"/>
            <a:ext cx="5076092" cy="3807069"/>
          </a:xfrm>
          <a:prstGeom prst="rect">
            <a:avLst/>
          </a:prstGeom>
        </p:spPr>
      </p:pic>
      <p:grpSp>
        <p:nvGrpSpPr>
          <p:cNvPr id="69" name="Group 68">
            <a:extLst>
              <a:ext uri="{FF2B5EF4-FFF2-40B4-BE49-F238E27FC236}">
                <a16:creationId xmlns:a16="http://schemas.microsoft.com/office/drawing/2014/main" id="{3807BD03-60D9-9FA9-0EB8-BB8C7C7DDE23}"/>
              </a:ext>
            </a:extLst>
          </p:cNvPr>
          <p:cNvGrpSpPr/>
          <p:nvPr/>
        </p:nvGrpSpPr>
        <p:grpSpPr>
          <a:xfrm>
            <a:off x="8555585" y="5414404"/>
            <a:ext cx="2627772" cy="1222525"/>
            <a:chOff x="8101980" y="5487432"/>
            <a:chExt cx="2627772" cy="1222525"/>
          </a:xfrm>
        </p:grpSpPr>
        <p:pic>
          <p:nvPicPr>
            <p:cNvPr id="64" name="Graphic 63" descr="Downstairs with solid fill">
              <a:extLst>
                <a:ext uri="{FF2B5EF4-FFF2-40B4-BE49-F238E27FC236}">
                  <a16:creationId xmlns:a16="http://schemas.microsoft.com/office/drawing/2014/main" id="{C577E683-0BEC-DEB7-E424-932D50549BA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86975" y="5642082"/>
              <a:ext cx="1067875" cy="1067875"/>
            </a:xfrm>
            <a:prstGeom prst="rect">
              <a:avLst/>
            </a:prstGeom>
          </p:spPr>
        </p:pic>
        <p:sp>
          <p:nvSpPr>
            <p:cNvPr id="65" name="TextBox 64">
              <a:extLst>
                <a:ext uri="{FF2B5EF4-FFF2-40B4-BE49-F238E27FC236}">
                  <a16:creationId xmlns:a16="http://schemas.microsoft.com/office/drawing/2014/main" id="{49CB989E-3F41-061F-2C7F-7E96090D93C6}"/>
                </a:ext>
              </a:extLst>
            </p:cNvPr>
            <p:cNvSpPr txBox="1"/>
            <p:nvPr/>
          </p:nvSpPr>
          <p:spPr>
            <a:xfrm>
              <a:off x="8101980" y="5770868"/>
              <a:ext cx="1409471" cy="923330"/>
            </a:xfrm>
            <a:prstGeom prst="rect">
              <a:avLst/>
            </a:prstGeom>
            <a:noFill/>
          </p:spPr>
          <p:txBody>
            <a:bodyPr wrap="square" rtlCol="0">
              <a:spAutoFit/>
            </a:bodyPr>
            <a:lstStyle/>
            <a:p>
              <a:r>
                <a:rPr lang="en-GB"/>
                <a:t>Specific Energy</a:t>
              </a:r>
            </a:p>
            <a:p>
              <a:r>
                <a:rPr lang="en-GB"/>
                <a:t>(kWh/1000)</a:t>
              </a:r>
            </a:p>
          </p:txBody>
        </p:sp>
        <p:sp>
          <p:nvSpPr>
            <p:cNvPr id="66" name="TextBox 65">
              <a:extLst>
                <a:ext uri="{FF2B5EF4-FFF2-40B4-BE49-F238E27FC236}">
                  <a16:creationId xmlns:a16="http://schemas.microsoft.com/office/drawing/2014/main" id="{45D6A1F6-7C03-6C66-6507-05C3AA1E6FC3}"/>
                </a:ext>
              </a:extLst>
            </p:cNvPr>
            <p:cNvSpPr txBox="1"/>
            <p:nvPr/>
          </p:nvSpPr>
          <p:spPr>
            <a:xfrm>
              <a:off x="9845089" y="5820137"/>
              <a:ext cx="884663" cy="369332"/>
            </a:xfrm>
            <a:prstGeom prst="rect">
              <a:avLst/>
            </a:prstGeom>
            <a:noFill/>
          </p:spPr>
          <p:txBody>
            <a:bodyPr wrap="square" rtlCol="0">
              <a:spAutoFit/>
            </a:bodyPr>
            <a:lstStyle/>
            <a:p>
              <a:r>
                <a:rPr lang="en-GB" b="1"/>
                <a:t>8.2%</a:t>
              </a:r>
            </a:p>
          </p:txBody>
        </p:sp>
        <p:sp>
          <p:nvSpPr>
            <p:cNvPr id="67" name="TextBox 66">
              <a:extLst>
                <a:ext uri="{FF2B5EF4-FFF2-40B4-BE49-F238E27FC236}">
                  <a16:creationId xmlns:a16="http://schemas.microsoft.com/office/drawing/2014/main" id="{6D9D421A-D49F-640B-C776-87F67F710C1E}"/>
                </a:ext>
              </a:extLst>
            </p:cNvPr>
            <p:cNvSpPr txBox="1"/>
            <p:nvPr/>
          </p:nvSpPr>
          <p:spPr>
            <a:xfrm>
              <a:off x="9219546" y="5487432"/>
              <a:ext cx="515962" cy="338554"/>
            </a:xfrm>
            <a:prstGeom prst="rect">
              <a:avLst/>
            </a:prstGeom>
            <a:noFill/>
          </p:spPr>
          <p:txBody>
            <a:bodyPr wrap="square" rtlCol="0">
              <a:spAutoFit/>
            </a:bodyPr>
            <a:lstStyle/>
            <a:p>
              <a:r>
                <a:rPr lang="en-GB" sz="1600"/>
                <a:t>19</a:t>
              </a:r>
            </a:p>
          </p:txBody>
        </p:sp>
        <p:sp>
          <p:nvSpPr>
            <p:cNvPr id="68" name="TextBox 67">
              <a:extLst>
                <a:ext uri="{FF2B5EF4-FFF2-40B4-BE49-F238E27FC236}">
                  <a16:creationId xmlns:a16="http://schemas.microsoft.com/office/drawing/2014/main" id="{CC4CE8C2-2D6A-9AC1-D55F-DB25BF36CEEE}"/>
                </a:ext>
              </a:extLst>
            </p:cNvPr>
            <p:cNvSpPr txBox="1"/>
            <p:nvPr/>
          </p:nvSpPr>
          <p:spPr>
            <a:xfrm>
              <a:off x="10139719" y="6266794"/>
              <a:ext cx="515962" cy="338554"/>
            </a:xfrm>
            <a:prstGeom prst="rect">
              <a:avLst/>
            </a:prstGeom>
            <a:noFill/>
          </p:spPr>
          <p:txBody>
            <a:bodyPr wrap="square" rtlCol="0">
              <a:spAutoFit/>
            </a:bodyPr>
            <a:lstStyle/>
            <a:p>
              <a:r>
                <a:rPr lang="en-GB" sz="1600"/>
                <a:t>17</a:t>
              </a:r>
            </a:p>
          </p:txBody>
        </p:sp>
      </p:grpSp>
      <p:sp>
        <p:nvSpPr>
          <p:cNvPr id="72" name="Title 1">
            <a:extLst>
              <a:ext uri="{FF2B5EF4-FFF2-40B4-BE49-F238E27FC236}">
                <a16:creationId xmlns:a16="http://schemas.microsoft.com/office/drawing/2014/main" id="{D7213F20-CDF6-24B7-AE8A-51448A3645AF}"/>
              </a:ext>
            </a:extLst>
          </p:cNvPr>
          <p:cNvSpPr txBox="1">
            <a:spLocks/>
          </p:cNvSpPr>
          <p:nvPr/>
        </p:nvSpPr>
        <p:spPr>
          <a:xfrm rot="5400000">
            <a:off x="9398703" y="1696679"/>
            <a:ext cx="4141981" cy="900000"/>
          </a:xfrm>
          <a:prstGeom prst="rect">
            <a:avLst/>
          </a:prstGeom>
        </p:spPr>
        <p:txBody>
          <a:bodyPr vert="horz" lIns="91440" tIns="45720" rIns="91440" bIns="45720" rtlCol="0" anchor="t">
            <a:normAutofit/>
          </a:bodyPr>
          <a:lstStyle>
            <a:lvl1pPr algn="l" defTabSz="914400" rtl="0" eaLnBrk="1" latinLnBrk="0" hangingPunct="1">
              <a:lnSpc>
                <a:spcPts val="2700"/>
              </a:lnSpc>
              <a:spcBef>
                <a:spcPct val="0"/>
              </a:spcBef>
              <a:buNone/>
              <a:defRPr sz="2500" b="1" i="0" kern="1200">
                <a:solidFill>
                  <a:schemeClr val="tx1"/>
                </a:solidFill>
                <a:latin typeface="Unilever Shilling" panose="020B0502020202020204" pitchFamily="34" charset="77"/>
                <a:ea typeface="+mj-ea"/>
                <a:cs typeface="Unilever Shilling" panose="020B0502020202020204" pitchFamily="34" charset="77"/>
              </a:defRPr>
            </a:lvl1pPr>
          </a:lstStyle>
          <a:p>
            <a:r>
              <a:rPr lang="en-GB" sz="4000">
                <a:solidFill>
                  <a:srgbClr val="9C44BF"/>
                </a:solidFill>
              </a:rPr>
              <a:t>SMART ENERGY</a:t>
            </a:r>
          </a:p>
        </p:txBody>
      </p:sp>
    </p:spTree>
    <p:extLst>
      <p:ext uri="{BB962C8B-B14F-4D97-AF65-F5344CB8AC3E}">
        <p14:creationId xmlns:p14="http://schemas.microsoft.com/office/powerpoint/2010/main" val="86128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Gears outline">
            <a:extLst>
              <a:ext uri="{FF2B5EF4-FFF2-40B4-BE49-F238E27FC236}">
                <a16:creationId xmlns:a16="http://schemas.microsoft.com/office/drawing/2014/main" id="{3AF8C544-3358-ADB6-1625-4134616B5E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228978"/>
            <a:ext cx="914400" cy="914400"/>
          </a:xfrm>
          <a:prstGeom prst="rect">
            <a:avLst/>
          </a:prstGeom>
        </p:spPr>
      </p:pic>
      <p:pic>
        <p:nvPicPr>
          <p:cNvPr id="6" name="Graphic 5" descr="Good Idea outline">
            <a:extLst>
              <a:ext uri="{FF2B5EF4-FFF2-40B4-BE49-F238E27FC236}">
                <a16:creationId xmlns:a16="http://schemas.microsoft.com/office/drawing/2014/main" id="{E393C227-7D96-88E7-76E3-4900D7C808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3569649"/>
            <a:ext cx="914400" cy="914400"/>
          </a:xfrm>
          <a:prstGeom prst="rect">
            <a:avLst/>
          </a:prstGeom>
        </p:spPr>
      </p:pic>
      <p:pic>
        <p:nvPicPr>
          <p:cNvPr id="8" name="Graphic 7" descr="Presentation with bar chart outline">
            <a:extLst>
              <a:ext uri="{FF2B5EF4-FFF2-40B4-BE49-F238E27FC236}">
                <a16:creationId xmlns:a16="http://schemas.microsoft.com/office/drawing/2014/main" id="{00373863-423B-119B-B757-66F1F0C5F4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1342535"/>
            <a:ext cx="914400" cy="914400"/>
          </a:xfrm>
          <a:prstGeom prst="rect">
            <a:avLst/>
          </a:prstGeom>
        </p:spPr>
      </p:pic>
      <p:pic>
        <p:nvPicPr>
          <p:cNvPr id="10" name="Graphic 9" descr="Research outline">
            <a:extLst>
              <a:ext uri="{FF2B5EF4-FFF2-40B4-BE49-F238E27FC236}">
                <a16:creationId xmlns:a16="http://schemas.microsoft.com/office/drawing/2014/main" id="{A8CB1214-F940-F82F-F997-5A67FAA693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4400" y="2373951"/>
            <a:ext cx="1195698" cy="1195698"/>
          </a:xfrm>
          <a:prstGeom prst="rect">
            <a:avLst/>
          </a:prstGeom>
          <a:effectLst>
            <a:reflection blurRad="6350" stA="52000" endA="300" endPos="35000" dir="5400000" sy="-100000" algn="bl" rotWithShape="0"/>
          </a:effectLst>
          <a:scene3d>
            <a:camera prst="orthographicFront"/>
            <a:lightRig rig="threePt" dir="t"/>
          </a:scene3d>
          <a:sp3d>
            <a:bevelT/>
          </a:sp3d>
        </p:spPr>
      </p:pic>
      <p:pic>
        <p:nvPicPr>
          <p:cNvPr id="13" name="Picture 12">
            <a:extLst>
              <a:ext uri="{FF2B5EF4-FFF2-40B4-BE49-F238E27FC236}">
                <a16:creationId xmlns:a16="http://schemas.microsoft.com/office/drawing/2014/main" id="{B8A15FE7-CEA9-99C6-515D-B8100FA9F6C5}"/>
              </a:ext>
            </a:extLst>
          </p:cNvPr>
          <p:cNvPicPr>
            <a:picLocks noChangeAspect="1"/>
          </p:cNvPicPr>
          <p:nvPr/>
        </p:nvPicPr>
        <p:blipFill>
          <a:blip r:embed="rId11"/>
          <a:stretch>
            <a:fillRect/>
          </a:stretch>
        </p:blipFill>
        <p:spPr>
          <a:xfrm>
            <a:off x="2110098" y="686178"/>
            <a:ext cx="5779590" cy="3249158"/>
          </a:xfrm>
          <a:prstGeom prst="rect">
            <a:avLst/>
          </a:prstGeom>
        </p:spPr>
      </p:pic>
      <p:pic>
        <p:nvPicPr>
          <p:cNvPr id="15" name="Picture 14">
            <a:extLst>
              <a:ext uri="{FF2B5EF4-FFF2-40B4-BE49-F238E27FC236}">
                <a16:creationId xmlns:a16="http://schemas.microsoft.com/office/drawing/2014/main" id="{90E269A7-EB52-4C3B-C51E-16A83D70516A}"/>
              </a:ext>
            </a:extLst>
          </p:cNvPr>
          <p:cNvPicPr>
            <a:picLocks noChangeAspect="1"/>
          </p:cNvPicPr>
          <p:nvPr/>
        </p:nvPicPr>
        <p:blipFill rotWithShape="1">
          <a:blip r:embed="rId12"/>
          <a:srcRect t="4412"/>
          <a:stretch/>
        </p:blipFill>
        <p:spPr>
          <a:xfrm>
            <a:off x="4260364" y="3941109"/>
            <a:ext cx="4336432" cy="2810690"/>
          </a:xfrm>
          <a:prstGeom prst="rect">
            <a:avLst/>
          </a:prstGeom>
        </p:spPr>
      </p:pic>
      <p:grpSp>
        <p:nvGrpSpPr>
          <p:cNvPr id="16" name="Group 15">
            <a:extLst>
              <a:ext uri="{FF2B5EF4-FFF2-40B4-BE49-F238E27FC236}">
                <a16:creationId xmlns:a16="http://schemas.microsoft.com/office/drawing/2014/main" id="{FE8D0AEB-9077-104A-69E7-585812F8D7DB}"/>
              </a:ext>
            </a:extLst>
          </p:cNvPr>
          <p:cNvGrpSpPr/>
          <p:nvPr/>
        </p:nvGrpSpPr>
        <p:grpSpPr>
          <a:xfrm>
            <a:off x="8637611" y="5346454"/>
            <a:ext cx="2627772" cy="1222525"/>
            <a:chOff x="8101980" y="5487432"/>
            <a:chExt cx="2627772" cy="1222525"/>
          </a:xfrm>
        </p:grpSpPr>
        <p:pic>
          <p:nvPicPr>
            <p:cNvPr id="17" name="Graphic 16" descr="Downstairs with solid fill">
              <a:extLst>
                <a:ext uri="{FF2B5EF4-FFF2-40B4-BE49-F238E27FC236}">
                  <a16:creationId xmlns:a16="http://schemas.microsoft.com/office/drawing/2014/main" id="{99A3DA86-F5D6-B4E1-9CE7-5D7E31F1070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86975" y="5642082"/>
              <a:ext cx="1067875" cy="1067875"/>
            </a:xfrm>
            <a:prstGeom prst="rect">
              <a:avLst/>
            </a:prstGeom>
          </p:spPr>
        </p:pic>
        <p:sp>
          <p:nvSpPr>
            <p:cNvPr id="18" name="TextBox 17">
              <a:extLst>
                <a:ext uri="{FF2B5EF4-FFF2-40B4-BE49-F238E27FC236}">
                  <a16:creationId xmlns:a16="http://schemas.microsoft.com/office/drawing/2014/main" id="{E1CD62A7-C739-7F2F-E20B-766B524C5AA1}"/>
                </a:ext>
              </a:extLst>
            </p:cNvPr>
            <p:cNvSpPr txBox="1"/>
            <p:nvPr/>
          </p:nvSpPr>
          <p:spPr>
            <a:xfrm>
              <a:off x="8101980" y="5770868"/>
              <a:ext cx="1409471" cy="646331"/>
            </a:xfrm>
            <a:prstGeom prst="rect">
              <a:avLst/>
            </a:prstGeom>
            <a:noFill/>
          </p:spPr>
          <p:txBody>
            <a:bodyPr wrap="square" rtlCol="0">
              <a:spAutoFit/>
            </a:bodyPr>
            <a:lstStyle/>
            <a:p>
              <a:r>
                <a:rPr lang="en-GB"/>
                <a:t>Specific Air</a:t>
              </a:r>
            </a:p>
            <a:p>
              <a:r>
                <a:rPr lang="en-GB"/>
                <a:t>(m³/1000)</a:t>
              </a:r>
            </a:p>
          </p:txBody>
        </p:sp>
        <p:sp>
          <p:nvSpPr>
            <p:cNvPr id="19" name="TextBox 18">
              <a:extLst>
                <a:ext uri="{FF2B5EF4-FFF2-40B4-BE49-F238E27FC236}">
                  <a16:creationId xmlns:a16="http://schemas.microsoft.com/office/drawing/2014/main" id="{1696BCB9-38DE-CCF7-7B3A-3B62092F6912}"/>
                </a:ext>
              </a:extLst>
            </p:cNvPr>
            <p:cNvSpPr txBox="1"/>
            <p:nvPr/>
          </p:nvSpPr>
          <p:spPr>
            <a:xfrm>
              <a:off x="9845089" y="5820137"/>
              <a:ext cx="884663" cy="369332"/>
            </a:xfrm>
            <a:prstGeom prst="rect">
              <a:avLst/>
            </a:prstGeom>
            <a:noFill/>
          </p:spPr>
          <p:txBody>
            <a:bodyPr wrap="square" rtlCol="0">
              <a:spAutoFit/>
            </a:bodyPr>
            <a:lstStyle/>
            <a:p>
              <a:r>
                <a:rPr lang="en-GB" b="1"/>
                <a:t>20%</a:t>
              </a:r>
            </a:p>
          </p:txBody>
        </p:sp>
        <p:sp>
          <p:nvSpPr>
            <p:cNvPr id="20" name="TextBox 19">
              <a:extLst>
                <a:ext uri="{FF2B5EF4-FFF2-40B4-BE49-F238E27FC236}">
                  <a16:creationId xmlns:a16="http://schemas.microsoft.com/office/drawing/2014/main" id="{144BC9CD-8DFE-8A1E-7707-E85A297422F8}"/>
                </a:ext>
              </a:extLst>
            </p:cNvPr>
            <p:cNvSpPr txBox="1"/>
            <p:nvPr/>
          </p:nvSpPr>
          <p:spPr>
            <a:xfrm>
              <a:off x="9219546" y="5487432"/>
              <a:ext cx="515962" cy="338554"/>
            </a:xfrm>
            <a:prstGeom prst="rect">
              <a:avLst/>
            </a:prstGeom>
            <a:noFill/>
          </p:spPr>
          <p:txBody>
            <a:bodyPr wrap="square" rtlCol="0">
              <a:spAutoFit/>
            </a:bodyPr>
            <a:lstStyle/>
            <a:p>
              <a:r>
                <a:rPr lang="en-GB" sz="1600"/>
                <a:t>300</a:t>
              </a:r>
            </a:p>
          </p:txBody>
        </p:sp>
        <p:sp>
          <p:nvSpPr>
            <p:cNvPr id="21" name="TextBox 20">
              <a:extLst>
                <a:ext uri="{FF2B5EF4-FFF2-40B4-BE49-F238E27FC236}">
                  <a16:creationId xmlns:a16="http://schemas.microsoft.com/office/drawing/2014/main" id="{1D92A982-D6F0-1EDA-5A59-E17DFC1DF6C9}"/>
                </a:ext>
              </a:extLst>
            </p:cNvPr>
            <p:cNvSpPr txBox="1"/>
            <p:nvPr/>
          </p:nvSpPr>
          <p:spPr>
            <a:xfrm>
              <a:off x="10139719" y="6266794"/>
              <a:ext cx="515962" cy="338554"/>
            </a:xfrm>
            <a:prstGeom prst="rect">
              <a:avLst/>
            </a:prstGeom>
            <a:noFill/>
          </p:spPr>
          <p:txBody>
            <a:bodyPr wrap="square" rtlCol="0">
              <a:spAutoFit/>
            </a:bodyPr>
            <a:lstStyle/>
            <a:p>
              <a:r>
                <a:rPr lang="en-GB" sz="1600"/>
                <a:t>230</a:t>
              </a:r>
            </a:p>
          </p:txBody>
        </p:sp>
      </p:grpSp>
      <p:sp>
        <p:nvSpPr>
          <p:cNvPr id="22" name="Title 1">
            <a:extLst>
              <a:ext uri="{FF2B5EF4-FFF2-40B4-BE49-F238E27FC236}">
                <a16:creationId xmlns:a16="http://schemas.microsoft.com/office/drawing/2014/main" id="{9A209672-7047-8A0F-01FE-8BB354119434}"/>
              </a:ext>
            </a:extLst>
          </p:cNvPr>
          <p:cNvSpPr>
            <a:spLocks noGrp="1"/>
          </p:cNvSpPr>
          <p:nvPr>
            <p:ph type="title"/>
          </p:nvPr>
        </p:nvSpPr>
        <p:spPr>
          <a:xfrm rot="5400000">
            <a:off x="8690234" y="2432045"/>
            <a:ext cx="5587858" cy="900000"/>
          </a:xfrm>
        </p:spPr>
        <p:txBody>
          <a:bodyPr>
            <a:normAutofit/>
          </a:bodyPr>
          <a:lstStyle/>
          <a:p>
            <a:r>
              <a:rPr lang="en-GB" sz="4000">
                <a:solidFill>
                  <a:srgbClr val="9C44BF"/>
                </a:solidFill>
              </a:rPr>
              <a:t>AIR MANAGEMENT</a:t>
            </a:r>
          </a:p>
        </p:txBody>
      </p:sp>
      <p:pic>
        <p:nvPicPr>
          <p:cNvPr id="24" name="Picture 23">
            <a:extLst>
              <a:ext uri="{FF2B5EF4-FFF2-40B4-BE49-F238E27FC236}">
                <a16:creationId xmlns:a16="http://schemas.microsoft.com/office/drawing/2014/main" id="{B20AB4DE-B6D2-F963-D625-356709C9BC32}"/>
              </a:ext>
            </a:extLst>
          </p:cNvPr>
          <p:cNvPicPr>
            <a:picLocks noChangeAspect="1"/>
          </p:cNvPicPr>
          <p:nvPr/>
        </p:nvPicPr>
        <p:blipFill>
          <a:blip r:embed="rId15"/>
          <a:stretch>
            <a:fillRect/>
          </a:stretch>
        </p:blipFill>
        <p:spPr>
          <a:xfrm>
            <a:off x="11265383" y="4959343"/>
            <a:ext cx="900000" cy="394118"/>
          </a:xfrm>
          <a:prstGeom prst="rect">
            <a:avLst/>
          </a:prstGeom>
        </p:spPr>
      </p:pic>
      <p:pic>
        <p:nvPicPr>
          <p:cNvPr id="26" name="Picture 25">
            <a:extLst>
              <a:ext uri="{FF2B5EF4-FFF2-40B4-BE49-F238E27FC236}">
                <a16:creationId xmlns:a16="http://schemas.microsoft.com/office/drawing/2014/main" id="{223AE48F-3390-0981-5267-4D8E2A667D8B}"/>
              </a:ext>
            </a:extLst>
          </p:cNvPr>
          <p:cNvPicPr>
            <a:picLocks noChangeAspect="1"/>
          </p:cNvPicPr>
          <p:nvPr/>
        </p:nvPicPr>
        <p:blipFill>
          <a:blip r:embed="rId16"/>
          <a:stretch>
            <a:fillRect/>
          </a:stretch>
        </p:blipFill>
        <p:spPr>
          <a:xfrm>
            <a:off x="11232127" y="5400017"/>
            <a:ext cx="849678" cy="839441"/>
          </a:xfrm>
          <a:prstGeom prst="rect">
            <a:avLst/>
          </a:prstGeom>
        </p:spPr>
      </p:pic>
      <p:pic>
        <p:nvPicPr>
          <p:cNvPr id="2" name="Graphic 1" descr="Touchscreen outline">
            <a:extLst>
              <a:ext uri="{FF2B5EF4-FFF2-40B4-BE49-F238E27FC236}">
                <a16:creationId xmlns:a16="http://schemas.microsoft.com/office/drawing/2014/main" id="{44EFA600-B645-FA40-5023-95BDA903A70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0" y="4683206"/>
            <a:ext cx="914400" cy="914400"/>
          </a:xfrm>
          <a:prstGeom prst="rect">
            <a:avLst/>
          </a:prstGeom>
        </p:spPr>
      </p:pic>
      <p:grpSp>
        <p:nvGrpSpPr>
          <p:cNvPr id="23" name="Group 22">
            <a:extLst>
              <a:ext uri="{FF2B5EF4-FFF2-40B4-BE49-F238E27FC236}">
                <a16:creationId xmlns:a16="http://schemas.microsoft.com/office/drawing/2014/main" id="{A492971E-C3B3-2AD5-EABF-439616BF7BA5}"/>
              </a:ext>
            </a:extLst>
          </p:cNvPr>
          <p:cNvGrpSpPr/>
          <p:nvPr/>
        </p:nvGrpSpPr>
        <p:grpSpPr>
          <a:xfrm>
            <a:off x="8130659" y="2910146"/>
            <a:ext cx="3353504" cy="1020949"/>
            <a:chOff x="8130659" y="2910146"/>
            <a:chExt cx="3353504" cy="1020949"/>
          </a:xfrm>
        </p:grpSpPr>
        <p:grpSp>
          <p:nvGrpSpPr>
            <p:cNvPr id="11" name="Group 10">
              <a:extLst>
                <a:ext uri="{FF2B5EF4-FFF2-40B4-BE49-F238E27FC236}">
                  <a16:creationId xmlns:a16="http://schemas.microsoft.com/office/drawing/2014/main" id="{6349A4AE-EE2D-6820-9931-743913A2450E}"/>
                </a:ext>
              </a:extLst>
            </p:cNvPr>
            <p:cNvGrpSpPr/>
            <p:nvPr/>
          </p:nvGrpSpPr>
          <p:grpSpPr>
            <a:xfrm>
              <a:off x="8130659" y="2910146"/>
              <a:ext cx="3353504" cy="1020949"/>
              <a:chOff x="8130659" y="2910146"/>
              <a:chExt cx="3353504" cy="1020949"/>
            </a:xfrm>
          </p:grpSpPr>
          <p:pic>
            <p:nvPicPr>
              <p:cNvPr id="5" name="Picture 4">
                <a:extLst>
                  <a:ext uri="{FF2B5EF4-FFF2-40B4-BE49-F238E27FC236}">
                    <a16:creationId xmlns:a16="http://schemas.microsoft.com/office/drawing/2014/main" id="{64A6C1B8-A86C-AE5F-EE65-3173713A5927}"/>
                  </a:ext>
                </a:extLst>
              </p:cNvPr>
              <p:cNvPicPr>
                <a:picLocks noChangeAspect="1"/>
              </p:cNvPicPr>
              <p:nvPr/>
            </p:nvPicPr>
            <p:blipFill rotWithShape="1">
              <a:blip r:embed="rId19"/>
              <a:srcRect r="19536"/>
              <a:stretch/>
            </p:blipFill>
            <p:spPr>
              <a:xfrm>
                <a:off x="8130659" y="2910146"/>
                <a:ext cx="3353504" cy="1020949"/>
              </a:xfrm>
              <a:prstGeom prst="rect">
                <a:avLst/>
              </a:prstGeom>
            </p:spPr>
          </p:pic>
          <p:pic>
            <p:nvPicPr>
              <p:cNvPr id="9" name="Picture 8">
                <a:extLst>
                  <a:ext uri="{FF2B5EF4-FFF2-40B4-BE49-F238E27FC236}">
                    <a16:creationId xmlns:a16="http://schemas.microsoft.com/office/drawing/2014/main" id="{D1A4A904-3DD0-6DBE-38D7-3E8E189435E0}"/>
                  </a:ext>
                </a:extLst>
              </p:cNvPr>
              <p:cNvPicPr>
                <a:picLocks noChangeAspect="1"/>
              </p:cNvPicPr>
              <p:nvPr/>
            </p:nvPicPr>
            <p:blipFill>
              <a:blip r:embed="rId20"/>
              <a:stretch>
                <a:fillRect/>
              </a:stretch>
            </p:blipFill>
            <p:spPr>
              <a:xfrm>
                <a:off x="8447605" y="3567544"/>
                <a:ext cx="3036558" cy="259644"/>
              </a:xfrm>
              <a:prstGeom prst="rect">
                <a:avLst/>
              </a:prstGeom>
            </p:spPr>
          </p:pic>
        </p:grpSp>
        <p:pic>
          <p:nvPicPr>
            <p:cNvPr id="14" name="Picture 13">
              <a:extLst>
                <a:ext uri="{FF2B5EF4-FFF2-40B4-BE49-F238E27FC236}">
                  <a16:creationId xmlns:a16="http://schemas.microsoft.com/office/drawing/2014/main" id="{6296039A-6323-C478-5309-BA1117F65172}"/>
                </a:ext>
              </a:extLst>
            </p:cNvPr>
            <p:cNvPicPr>
              <a:picLocks noChangeAspect="1"/>
            </p:cNvPicPr>
            <p:nvPr/>
          </p:nvPicPr>
          <p:blipFill>
            <a:blip r:embed="rId21"/>
            <a:stretch>
              <a:fillRect/>
            </a:stretch>
          </p:blipFill>
          <p:spPr>
            <a:xfrm flipV="1">
              <a:off x="8130659" y="3823845"/>
              <a:ext cx="3330617" cy="78602"/>
            </a:xfrm>
            <a:prstGeom prst="rect">
              <a:avLst/>
            </a:prstGeom>
          </p:spPr>
        </p:pic>
      </p:grpSp>
      <p:pic>
        <p:nvPicPr>
          <p:cNvPr id="25" name="Picture 2" descr="What Is Microsoft Power Automate and Free Templates to Download - ComputerYA">
            <a:extLst>
              <a:ext uri="{FF2B5EF4-FFF2-40B4-BE49-F238E27FC236}">
                <a16:creationId xmlns:a16="http://schemas.microsoft.com/office/drawing/2014/main" id="{7ABD1C49-544E-44A1-F173-8BA025AA9266}"/>
              </a:ext>
            </a:extLst>
          </p:cNvPr>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82726" y="2408486"/>
            <a:ext cx="1028140" cy="514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553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uJllpy5TSQ.9ipq5LushOg"/>
</p:tagLst>
</file>

<file path=ppt/tags/tag12.xml><?xml version="1.0" encoding="utf-8"?>
<p:tagLst xmlns:a="http://schemas.openxmlformats.org/drawingml/2006/main" xmlns:r="http://schemas.openxmlformats.org/officeDocument/2006/relationships" xmlns:p="http://schemas.openxmlformats.org/presentationml/2006/main">
  <p:tag name="NAME" val="Marvintitletrackercircl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uJllpy5TSQ.9ipq5LushOg"/>
</p:tagLst>
</file>

<file path=ppt/tags/tag15.xml><?xml version="1.0" encoding="utf-8"?>
<p:tagLst xmlns:a="http://schemas.openxmlformats.org/drawingml/2006/main" xmlns:r="http://schemas.openxmlformats.org/officeDocument/2006/relationships" xmlns:p="http://schemas.openxmlformats.org/presentationml/2006/main">
  <p:tag name="NAME" val="Marvintitletrackercircl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uJllpy5TSQ.9ipq5LushOg"/>
</p:tagLst>
</file>

<file path=ppt/tags/tag18.xml><?xml version="1.0" encoding="utf-8"?>
<p:tagLst xmlns:a="http://schemas.openxmlformats.org/drawingml/2006/main" xmlns:r="http://schemas.openxmlformats.org/officeDocument/2006/relationships" xmlns:p="http://schemas.openxmlformats.org/presentationml/2006/main">
  <p:tag name="NAME" val="Marvintitletrackercircl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uJllpy5TSQ.9ipq5LushO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uJllpy5TSQ.9ipq5LushOg"/>
</p:tagLst>
</file>

<file path=ppt/tags/tag21.xml><?xml version="1.0" encoding="utf-8"?>
<p:tagLst xmlns:a="http://schemas.openxmlformats.org/drawingml/2006/main" xmlns:r="http://schemas.openxmlformats.org/officeDocument/2006/relationships" xmlns:p="http://schemas.openxmlformats.org/presentationml/2006/main">
  <p:tag name="NAME" val="Marvintitletrackercircl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uJllpy5TSQ.9ipq5LushOg"/>
</p:tagLst>
</file>

<file path=ppt/tags/tag24.xml><?xml version="1.0" encoding="utf-8"?>
<p:tagLst xmlns:a="http://schemas.openxmlformats.org/drawingml/2006/main" xmlns:r="http://schemas.openxmlformats.org/officeDocument/2006/relationships" xmlns:p="http://schemas.openxmlformats.org/presentationml/2006/main">
  <p:tag name="NAME" val="Marvintitletrackercircle"/>
</p:tagLst>
</file>

<file path=ppt/tags/tag3.xml><?xml version="1.0" encoding="utf-8"?>
<p:tagLst xmlns:a="http://schemas.openxmlformats.org/drawingml/2006/main" xmlns:r="http://schemas.openxmlformats.org/officeDocument/2006/relationships" xmlns:p="http://schemas.openxmlformats.org/presentationml/2006/main">
  <p:tag name="NAME" val="Marvintitletrackercircl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uJllpy5TSQ.9ipq5LushOg"/>
</p:tagLst>
</file>

<file path=ppt/tags/tag6.xml><?xml version="1.0" encoding="utf-8"?>
<p:tagLst xmlns:a="http://schemas.openxmlformats.org/drawingml/2006/main" xmlns:r="http://schemas.openxmlformats.org/officeDocument/2006/relationships" xmlns:p="http://schemas.openxmlformats.org/presentationml/2006/main">
  <p:tag name="NAME" val="Marvintitletrackercircl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uJllpy5TSQ.9ipq5LushOg"/>
</p:tagLst>
</file>

<file path=ppt/tags/tag9.xml><?xml version="1.0" encoding="utf-8"?>
<p:tagLst xmlns:a="http://schemas.openxmlformats.org/drawingml/2006/main" xmlns:r="http://schemas.openxmlformats.org/officeDocument/2006/relationships" xmlns:p="http://schemas.openxmlformats.org/presentationml/2006/main">
  <p:tag name="NAME" val="Marvintitletrackercircl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2358</Words>
  <Application>Microsoft Office PowerPoint</Application>
  <PresentationFormat>Widescreen</PresentationFormat>
  <Paragraphs>326</Paragraphs>
  <Slides>24</Slides>
  <Notes>24</Notes>
  <HiddenSlides>0</HiddenSlides>
  <MMClips>2</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4" baseType="lpstr">
      <vt:lpstr>Arial</vt:lpstr>
      <vt:lpstr>Calibri</vt:lpstr>
      <vt:lpstr>Calibri Light</vt:lpstr>
      <vt:lpstr>Segoe UI</vt:lpstr>
      <vt:lpstr>Times New Roman</vt:lpstr>
      <vt:lpstr>Unilever DIN Offc Pro</vt:lpstr>
      <vt:lpstr>Unilever Shilling</vt:lpstr>
      <vt:lpstr>Unilever Shilling Medium</vt:lpstr>
      <vt:lpstr>Office Theme</vt:lpstr>
      <vt:lpstr>think-cell Slide</vt:lpstr>
      <vt:lpstr>PSL PC  DIGITAL </vt:lpstr>
      <vt:lpstr>PowerPoint Presentation</vt:lpstr>
      <vt:lpstr>VISION SYSTEM</vt:lpstr>
      <vt:lpstr>VISION SYSTEM</vt:lpstr>
      <vt:lpstr>VISION SYSTEM</vt:lpstr>
      <vt:lpstr>VISION SYSTEM</vt:lpstr>
      <vt:lpstr>VISION SYSTEM</vt:lpstr>
      <vt:lpstr>PowerPoint Presentation</vt:lpstr>
      <vt:lpstr>AIR MANAGEMENT</vt:lpstr>
      <vt:lpstr>AIR MANAGEMENT</vt:lpstr>
      <vt:lpstr>PowerPoint Presentation</vt:lpstr>
      <vt:lpstr>PowerPoint Presentation</vt:lpstr>
      <vt:lpstr>PowerPoint Presentation</vt:lpstr>
      <vt:lpstr>PowerPoint Presentation</vt:lpstr>
      <vt:lpstr>PowerPoint Presentation</vt:lpstr>
      <vt:lpstr>DRONE &amp; SCORPION BUG FOR ULTRASONIC NON-DESTRUCTIVE TESTING</vt:lpstr>
      <vt:lpstr>AIR MANAGEMENT SYSTEM (AMS)</vt:lpstr>
      <vt:lpstr>FLEXIBLE BATCH SIZE</vt:lpstr>
      <vt:lpstr>SMART ENERGY MANAGEMENT </vt:lpstr>
      <vt:lpstr>SMED+ Changeover Reduction Project</vt:lpstr>
      <vt:lpstr>DIGITAL MAINTENANCE MANAGEMENT</vt:lpstr>
      <vt:lpstr>MINOR STOP VISION SYSTEM </vt:lpstr>
      <vt:lpstr>PREDICTING VISCOSITY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PSL PC  DIGITAL</dc:title>
  <dc:creator>Ogbedeh, Chisom</dc:creator>
  <cp:lastModifiedBy>Ogbedeh, Chisom</cp:lastModifiedBy>
  <cp:revision>1</cp:revision>
  <dcterms:created xsi:type="dcterms:W3CDTF">2023-09-04T12:43:10Z</dcterms:created>
  <dcterms:modified xsi:type="dcterms:W3CDTF">2024-05-09T15:58:55Z</dcterms:modified>
</cp:coreProperties>
</file>